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6" r:id="rId3"/>
    <p:sldId id="257" r:id="rId4"/>
    <p:sldId id="258" r:id="rId5"/>
    <p:sldId id="259" r:id="rId6"/>
    <p:sldId id="260" r:id="rId7"/>
    <p:sldId id="261" r:id="rId8"/>
    <p:sldId id="263" r:id="rId9"/>
    <p:sldId id="265" r:id="rId10"/>
    <p:sldId id="264" r:id="rId11"/>
    <p:sldId id="266"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28" d="100"/>
          <a:sy n="128" d="100"/>
        </p:scale>
        <p:origin x="520"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coloredtext_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bg1"/>
    </dgm:fillClrLst>
    <dgm:linClrLst meth="repeat">
      <a:schemeClr val="lt2">
        <a:alpha val="0"/>
      </a:schemeClr>
    </dgm:linClrLst>
    <dgm:effectClrLst/>
    <dgm:txLinClrLst/>
    <dgm:txFillClrLst meth="repeat">
      <a:schemeClr val="dk1"/>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dgm:fillClrLst>
    <dgm:linClrLst meth="repeat">
      <a:schemeClr val="lt2">
        <a:alpha val="0"/>
      </a:schemeClr>
    </dgm:linClrLst>
    <dgm:effectClrLst/>
    <dgm:txLinClrLst/>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dk2">
        <a:alpha val="0"/>
      </a:schemeClr>
    </dgm:fillClrLst>
    <dgm:linClrLst meth="repeat">
      <a:schemeClr val="dk2">
        <a:alpha val="0"/>
      </a:schemeClr>
    </dgm:linClrLst>
    <dgm:effectClrLst/>
    <dgm:txLinClrLst/>
    <dgm:txFillClrLst meth="repeat">
      <a:schemeClr val="dk2"/>
    </dgm:txFillClrLst>
    <dgm:txEffectClrLst/>
  </dgm:styleLbl>
</dgm:colorsDef>
</file>

<file path=ppt/diagrams/data1.xml><?xml version="1.0" encoding="utf-8"?>
<dgm:dataModel xmlns:dgm="http://schemas.openxmlformats.org/drawingml/2006/diagram" xmlns:a="http://schemas.openxmlformats.org/drawingml/2006/main">
  <dgm:ptLst>
    <dgm:pt modelId="{CD721456-4483-4AED-BBF3-1876F879F05E}" type="doc">
      <dgm:prSet loTypeId="urn:microsoft.com/office/officeart/2018/5/layout/IconCircleLabelList" loCatId="icon" qsTypeId="urn:microsoft.com/office/officeart/2005/8/quickstyle/simple4" qsCatId="simple" csTypeId="urn:microsoft.com/office/officeart/2018/5/colors/Iconchunking_coloredtext_accent0_3" csCatId="mainScheme" phldr="1"/>
      <dgm:spPr/>
      <dgm:t>
        <a:bodyPr/>
        <a:lstStyle/>
        <a:p>
          <a:endParaRPr lang="en-US"/>
        </a:p>
      </dgm:t>
    </dgm:pt>
    <dgm:pt modelId="{311DB1F2-234B-4500-BE1F-41FF9CC6A059}">
      <dgm:prSet/>
      <dgm:spPr/>
      <dgm:t>
        <a:bodyPr/>
        <a:lstStyle/>
        <a:p>
          <a:pPr>
            <a:defRPr cap="all"/>
          </a:pPr>
          <a:r>
            <a:rPr lang="en-US"/>
            <a:t>Technology Training Workshops</a:t>
          </a:r>
        </a:p>
      </dgm:t>
    </dgm:pt>
    <dgm:pt modelId="{BF0B2656-7972-42F5-9664-17A90C29E102}" type="parTrans" cxnId="{0E50AB99-823F-4FFA-A1ED-F15ACAD78790}">
      <dgm:prSet/>
      <dgm:spPr/>
      <dgm:t>
        <a:bodyPr/>
        <a:lstStyle/>
        <a:p>
          <a:endParaRPr lang="en-US"/>
        </a:p>
      </dgm:t>
    </dgm:pt>
    <dgm:pt modelId="{1B3C734E-2B60-4392-A762-95CCA741D592}" type="sibTrans" cxnId="{0E50AB99-823F-4FFA-A1ED-F15ACAD78790}">
      <dgm:prSet/>
      <dgm:spPr/>
      <dgm:t>
        <a:bodyPr/>
        <a:lstStyle/>
        <a:p>
          <a:endParaRPr lang="en-US"/>
        </a:p>
      </dgm:t>
    </dgm:pt>
    <dgm:pt modelId="{8F253BBD-264F-4194-845E-E1C6FFC2E37A}">
      <dgm:prSet/>
      <dgm:spPr/>
      <dgm:t>
        <a:bodyPr/>
        <a:lstStyle/>
        <a:p>
          <a:pPr>
            <a:defRPr cap="all"/>
          </a:pPr>
          <a:r>
            <a:rPr lang="en-US" dirty="0"/>
            <a:t>WebEx Video Conferencing</a:t>
          </a:r>
        </a:p>
      </dgm:t>
    </dgm:pt>
    <dgm:pt modelId="{2574B7C1-3F82-42DC-BC65-978868560EEA}" type="parTrans" cxnId="{0CA99126-E3B4-46CF-AFFD-16017CE9DB2F}">
      <dgm:prSet/>
      <dgm:spPr/>
      <dgm:t>
        <a:bodyPr/>
        <a:lstStyle/>
        <a:p>
          <a:endParaRPr lang="en-US"/>
        </a:p>
      </dgm:t>
    </dgm:pt>
    <dgm:pt modelId="{C4880EA7-4572-4480-9403-9253627A237F}" type="sibTrans" cxnId="{0CA99126-E3B4-46CF-AFFD-16017CE9DB2F}">
      <dgm:prSet/>
      <dgm:spPr/>
      <dgm:t>
        <a:bodyPr/>
        <a:lstStyle/>
        <a:p>
          <a:endParaRPr lang="en-US"/>
        </a:p>
      </dgm:t>
    </dgm:pt>
    <dgm:pt modelId="{3712DDC5-CF45-4D72-89CC-A70CEE05C649}">
      <dgm:prSet/>
      <dgm:spPr/>
      <dgm:t>
        <a:bodyPr/>
        <a:lstStyle/>
        <a:p>
          <a:pPr>
            <a:defRPr cap="all"/>
          </a:pPr>
          <a:r>
            <a:rPr lang="en-US"/>
            <a:t>Video Recording</a:t>
          </a:r>
        </a:p>
      </dgm:t>
    </dgm:pt>
    <dgm:pt modelId="{E48B43CB-F38A-4495-B9CD-44AA3BC15FF6}" type="parTrans" cxnId="{27BAB532-B798-4ED2-8CA1-BB1A554B3177}">
      <dgm:prSet/>
      <dgm:spPr/>
      <dgm:t>
        <a:bodyPr/>
        <a:lstStyle/>
        <a:p>
          <a:endParaRPr lang="en-US"/>
        </a:p>
      </dgm:t>
    </dgm:pt>
    <dgm:pt modelId="{C4A99B34-D66D-473F-A843-255FAFB490B2}" type="sibTrans" cxnId="{27BAB532-B798-4ED2-8CA1-BB1A554B3177}">
      <dgm:prSet/>
      <dgm:spPr/>
      <dgm:t>
        <a:bodyPr/>
        <a:lstStyle/>
        <a:p>
          <a:endParaRPr lang="en-US"/>
        </a:p>
      </dgm:t>
    </dgm:pt>
    <dgm:pt modelId="{3FF0603A-4DD3-4FD8-8B58-37B3ACE92918}">
      <dgm:prSet/>
      <dgm:spPr/>
      <dgm:t>
        <a:bodyPr/>
        <a:lstStyle/>
        <a:p>
          <a:pPr>
            <a:defRPr cap="all"/>
          </a:pPr>
          <a:r>
            <a:rPr lang="en-US"/>
            <a:t>Digital Microscopy</a:t>
          </a:r>
          <a:endParaRPr lang="en-US" dirty="0"/>
        </a:p>
      </dgm:t>
    </dgm:pt>
    <dgm:pt modelId="{0D203C8F-8709-4EE7-904E-2CC46A187357}" type="parTrans" cxnId="{2ADD5A1C-CBF7-4E35-A11C-DF407AD0487D}">
      <dgm:prSet/>
      <dgm:spPr/>
      <dgm:t>
        <a:bodyPr/>
        <a:lstStyle/>
        <a:p>
          <a:endParaRPr lang="en-US"/>
        </a:p>
      </dgm:t>
    </dgm:pt>
    <dgm:pt modelId="{BBB0AEEE-5D9A-494D-AFAD-B94CC986651C}" type="sibTrans" cxnId="{2ADD5A1C-CBF7-4E35-A11C-DF407AD0487D}">
      <dgm:prSet/>
      <dgm:spPr/>
      <dgm:t>
        <a:bodyPr/>
        <a:lstStyle/>
        <a:p>
          <a:endParaRPr lang="en-US"/>
        </a:p>
      </dgm:t>
    </dgm:pt>
    <dgm:pt modelId="{EB363626-975D-4CF9-81D7-1E6E5282AEC7}">
      <dgm:prSet/>
      <dgm:spPr/>
      <dgm:t>
        <a:bodyPr/>
        <a:lstStyle/>
        <a:p>
          <a:pPr>
            <a:defRPr cap="all"/>
          </a:pPr>
          <a:r>
            <a:rPr lang="en-US"/>
            <a:t>Instructional Design</a:t>
          </a:r>
        </a:p>
      </dgm:t>
    </dgm:pt>
    <dgm:pt modelId="{C8EA8B9D-E651-487A-9B04-1A8171E9D638}" type="parTrans" cxnId="{449A5D7C-FCFA-48C6-8B7E-DB2840EC1694}">
      <dgm:prSet/>
      <dgm:spPr/>
      <dgm:t>
        <a:bodyPr/>
        <a:lstStyle/>
        <a:p>
          <a:endParaRPr lang="en-US"/>
        </a:p>
      </dgm:t>
    </dgm:pt>
    <dgm:pt modelId="{A26F3475-F384-416B-A532-5E00EFB04D6C}" type="sibTrans" cxnId="{449A5D7C-FCFA-48C6-8B7E-DB2840EC1694}">
      <dgm:prSet/>
      <dgm:spPr/>
      <dgm:t>
        <a:bodyPr/>
        <a:lstStyle/>
        <a:p>
          <a:endParaRPr lang="en-US"/>
        </a:p>
      </dgm:t>
    </dgm:pt>
    <dgm:pt modelId="{AD528BCC-BD21-49CB-9E56-6F58646E5486}" type="pres">
      <dgm:prSet presAssocID="{CD721456-4483-4AED-BBF3-1876F879F05E}" presName="root" presStyleCnt="0">
        <dgm:presLayoutVars>
          <dgm:dir/>
          <dgm:resizeHandles val="exact"/>
        </dgm:presLayoutVars>
      </dgm:prSet>
      <dgm:spPr/>
    </dgm:pt>
    <dgm:pt modelId="{31BD0806-0A65-4331-9302-77D2326B7945}" type="pres">
      <dgm:prSet presAssocID="{311DB1F2-234B-4500-BE1F-41FF9CC6A059}" presName="compNode" presStyleCnt="0"/>
      <dgm:spPr/>
    </dgm:pt>
    <dgm:pt modelId="{BB9DA1E5-A094-4C7B-969F-E9B16F3ABD5A}" type="pres">
      <dgm:prSet presAssocID="{311DB1F2-234B-4500-BE1F-41FF9CC6A059}" presName="iconBgRect" presStyleLbl="bgShp" presStyleIdx="0" presStyleCnt="5"/>
      <dgm:spPr/>
    </dgm:pt>
    <dgm:pt modelId="{DB672EB8-2F17-4396-95D7-3D055C8EEA61}" type="pres">
      <dgm:prSet presAssocID="{311DB1F2-234B-4500-BE1F-41FF9CC6A059}" presName="iconRect" presStyleLbl="node1" presStyleIdx="0" presStyleCnt="5"/>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BBD39C18-C2E8-465B-BE20-87FF0424F66C}" type="pres">
      <dgm:prSet presAssocID="{311DB1F2-234B-4500-BE1F-41FF9CC6A059}" presName="spaceRect" presStyleCnt="0"/>
      <dgm:spPr/>
    </dgm:pt>
    <dgm:pt modelId="{5A9C5A60-AF60-4EBB-8B59-4A86620BB31C}" type="pres">
      <dgm:prSet presAssocID="{311DB1F2-234B-4500-BE1F-41FF9CC6A059}" presName="textRect" presStyleLbl="revTx" presStyleIdx="0" presStyleCnt="5">
        <dgm:presLayoutVars>
          <dgm:chMax val="1"/>
          <dgm:chPref val="1"/>
        </dgm:presLayoutVars>
      </dgm:prSet>
      <dgm:spPr/>
    </dgm:pt>
    <dgm:pt modelId="{71135FD9-A583-434B-9756-CAB7E92B8152}" type="pres">
      <dgm:prSet presAssocID="{1B3C734E-2B60-4392-A762-95CCA741D592}" presName="sibTrans" presStyleCnt="0"/>
      <dgm:spPr/>
    </dgm:pt>
    <dgm:pt modelId="{D364F814-7C47-4733-A2EA-88BEA69DEB5B}" type="pres">
      <dgm:prSet presAssocID="{8F253BBD-264F-4194-845E-E1C6FFC2E37A}" presName="compNode" presStyleCnt="0"/>
      <dgm:spPr/>
    </dgm:pt>
    <dgm:pt modelId="{63F20DBF-44C2-4A0D-9F85-8281384C2FE2}" type="pres">
      <dgm:prSet presAssocID="{8F253BBD-264F-4194-845E-E1C6FFC2E37A}" presName="iconBgRect" presStyleLbl="bgShp" presStyleIdx="1" presStyleCnt="5"/>
      <dgm:spPr/>
    </dgm:pt>
    <dgm:pt modelId="{8DC1B6F0-8F93-4C8B-99D2-A595E56022B1}" type="pres">
      <dgm:prSet presAssocID="{8F253BBD-264F-4194-845E-E1C6FFC2E37A}" presName="iconRect" presStyleLbl="node1" presStyleIdx="1" presStyleCnt="5"/>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lassroom"/>
        </a:ext>
      </dgm:extLst>
    </dgm:pt>
    <dgm:pt modelId="{3693C7A8-F907-46D9-9417-87F715DC9A3F}" type="pres">
      <dgm:prSet presAssocID="{8F253BBD-264F-4194-845E-E1C6FFC2E37A}" presName="spaceRect" presStyleCnt="0"/>
      <dgm:spPr/>
    </dgm:pt>
    <dgm:pt modelId="{F3E6E76A-FFFF-4F50-B868-02B23B946CEA}" type="pres">
      <dgm:prSet presAssocID="{8F253BBD-264F-4194-845E-E1C6FFC2E37A}" presName="textRect" presStyleLbl="revTx" presStyleIdx="1" presStyleCnt="5">
        <dgm:presLayoutVars>
          <dgm:chMax val="1"/>
          <dgm:chPref val="1"/>
        </dgm:presLayoutVars>
      </dgm:prSet>
      <dgm:spPr/>
    </dgm:pt>
    <dgm:pt modelId="{DAB3E5AF-4919-4DD0-8F47-02ECF024BE9F}" type="pres">
      <dgm:prSet presAssocID="{C4880EA7-4572-4480-9403-9253627A237F}" presName="sibTrans" presStyleCnt="0"/>
      <dgm:spPr/>
    </dgm:pt>
    <dgm:pt modelId="{11CFEAAB-27B5-4D31-A951-65AC8B0772D0}" type="pres">
      <dgm:prSet presAssocID="{3712DDC5-CF45-4D72-89CC-A70CEE05C649}" presName="compNode" presStyleCnt="0"/>
      <dgm:spPr/>
    </dgm:pt>
    <dgm:pt modelId="{5F3CE700-F9ED-4E98-81C8-8993B26B3EEA}" type="pres">
      <dgm:prSet presAssocID="{3712DDC5-CF45-4D72-89CC-A70CEE05C649}" presName="iconBgRect" presStyleLbl="bgShp" presStyleIdx="2" presStyleCnt="5"/>
      <dgm:spPr/>
    </dgm:pt>
    <dgm:pt modelId="{AB69BF5D-9D9F-407C-8DB9-7AF2953B7F02}" type="pres">
      <dgm:prSet presAssocID="{3712DDC5-CF45-4D72-89CC-A70CEE05C649}" presName="iconRect" presStyleLbl="node1" presStyleIdx="2" presStyleCnt="5"/>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Media"/>
        </a:ext>
      </dgm:extLst>
    </dgm:pt>
    <dgm:pt modelId="{591A6800-AE11-4A1E-9083-3AF82145B895}" type="pres">
      <dgm:prSet presAssocID="{3712DDC5-CF45-4D72-89CC-A70CEE05C649}" presName="spaceRect" presStyleCnt="0"/>
      <dgm:spPr/>
    </dgm:pt>
    <dgm:pt modelId="{BBBAE2AA-4D2D-44AD-9CE4-8B855F2E94EF}" type="pres">
      <dgm:prSet presAssocID="{3712DDC5-CF45-4D72-89CC-A70CEE05C649}" presName="textRect" presStyleLbl="revTx" presStyleIdx="2" presStyleCnt="5">
        <dgm:presLayoutVars>
          <dgm:chMax val="1"/>
          <dgm:chPref val="1"/>
        </dgm:presLayoutVars>
      </dgm:prSet>
      <dgm:spPr/>
    </dgm:pt>
    <dgm:pt modelId="{0AFB1340-A55A-49C6-823F-17C4791654DD}" type="pres">
      <dgm:prSet presAssocID="{C4A99B34-D66D-473F-A843-255FAFB490B2}" presName="sibTrans" presStyleCnt="0"/>
      <dgm:spPr/>
    </dgm:pt>
    <dgm:pt modelId="{09300AE5-2E11-442D-9594-09860AE9E91B}" type="pres">
      <dgm:prSet presAssocID="{3FF0603A-4DD3-4FD8-8B58-37B3ACE92918}" presName="compNode" presStyleCnt="0"/>
      <dgm:spPr/>
    </dgm:pt>
    <dgm:pt modelId="{FCCD0FAD-54EF-4578-A5BC-F3350E897797}" type="pres">
      <dgm:prSet presAssocID="{3FF0603A-4DD3-4FD8-8B58-37B3ACE92918}" presName="iconBgRect" presStyleLbl="bgShp" presStyleIdx="3" presStyleCnt="5"/>
      <dgm:spPr/>
    </dgm:pt>
    <dgm:pt modelId="{28C8CC7B-FADE-4CAC-88ED-10993386F2CB}" type="pres">
      <dgm:prSet presAssocID="{3FF0603A-4DD3-4FD8-8B58-37B3ACE92918}" presName="iconRect" presStyleLbl="node1" presStyleIdx="3" presStyleCnt="5"/>
      <dgm:spPr>
        <a:ln>
          <a:noFill/>
        </a:ln>
      </dgm:spPr>
      <dgm:extLst/>
    </dgm:pt>
    <dgm:pt modelId="{CB3EBFDB-1EDC-41DF-8939-BB7CC545FF30}" type="pres">
      <dgm:prSet presAssocID="{3FF0603A-4DD3-4FD8-8B58-37B3ACE92918}" presName="spaceRect" presStyleCnt="0"/>
      <dgm:spPr/>
    </dgm:pt>
    <dgm:pt modelId="{750215EC-96D7-45BC-9F37-6201E6F822B2}" type="pres">
      <dgm:prSet presAssocID="{3FF0603A-4DD3-4FD8-8B58-37B3ACE92918}" presName="textRect" presStyleLbl="revTx" presStyleIdx="3" presStyleCnt="5">
        <dgm:presLayoutVars>
          <dgm:chMax val="1"/>
          <dgm:chPref val="1"/>
        </dgm:presLayoutVars>
      </dgm:prSet>
      <dgm:spPr/>
    </dgm:pt>
    <dgm:pt modelId="{D4066C33-1EA0-42F9-BD97-3FACF06B2581}" type="pres">
      <dgm:prSet presAssocID="{BBB0AEEE-5D9A-494D-AFAD-B94CC986651C}" presName="sibTrans" presStyleCnt="0"/>
      <dgm:spPr/>
    </dgm:pt>
    <dgm:pt modelId="{3CA753AF-8D3C-4A73-A7DF-9807946D0DEA}" type="pres">
      <dgm:prSet presAssocID="{EB363626-975D-4CF9-81D7-1E6E5282AEC7}" presName="compNode" presStyleCnt="0"/>
      <dgm:spPr/>
    </dgm:pt>
    <dgm:pt modelId="{0F92E4D0-AC82-45EB-A85B-5DAD636DD2D7}" type="pres">
      <dgm:prSet presAssocID="{EB363626-975D-4CF9-81D7-1E6E5282AEC7}" presName="iconBgRect" presStyleLbl="bgShp" presStyleIdx="4" presStyleCnt="5"/>
      <dgm:spPr/>
    </dgm:pt>
    <dgm:pt modelId="{70D82BDB-54B9-4ADE-B1FE-4012DC0149A8}" type="pres">
      <dgm:prSet presAssocID="{EB363626-975D-4CF9-81D7-1E6E5282AEC7}" presName="iconRect" presStyleLbl="node1" presStyleIdx="4" presStyleCnt="5"/>
      <dgm:spPr>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Web Design"/>
        </a:ext>
      </dgm:extLst>
    </dgm:pt>
    <dgm:pt modelId="{81B3AE02-DC7C-46F2-8092-CA8C926CCD24}" type="pres">
      <dgm:prSet presAssocID="{EB363626-975D-4CF9-81D7-1E6E5282AEC7}" presName="spaceRect" presStyleCnt="0"/>
      <dgm:spPr/>
    </dgm:pt>
    <dgm:pt modelId="{3695262D-E551-4449-8CCD-785AE071B30F}" type="pres">
      <dgm:prSet presAssocID="{EB363626-975D-4CF9-81D7-1E6E5282AEC7}" presName="textRect" presStyleLbl="revTx" presStyleIdx="4" presStyleCnt="5">
        <dgm:presLayoutVars>
          <dgm:chMax val="1"/>
          <dgm:chPref val="1"/>
        </dgm:presLayoutVars>
      </dgm:prSet>
      <dgm:spPr/>
    </dgm:pt>
  </dgm:ptLst>
  <dgm:cxnLst>
    <dgm:cxn modelId="{33ADAB0B-22F9-4358-A770-244792498657}" type="presOf" srcId="{3FF0603A-4DD3-4FD8-8B58-37B3ACE92918}" destId="{750215EC-96D7-45BC-9F37-6201E6F822B2}" srcOrd="0" destOrd="0" presId="urn:microsoft.com/office/officeart/2018/5/layout/IconCircleLabelList"/>
    <dgm:cxn modelId="{83F0AF15-E224-4576-9AD8-6476569CD626}" type="presOf" srcId="{3712DDC5-CF45-4D72-89CC-A70CEE05C649}" destId="{BBBAE2AA-4D2D-44AD-9CE4-8B855F2E94EF}" srcOrd="0" destOrd="0" presId="urn:microsoft.com/office/officeart/2018/5/layout/IconCircleLabelList"/>
    <dgm:cxn modelId="{2ADD5A1C-CBF7-4E35-A11C-DF407AD0487D}" srcId="{CD721456-4483-4AED-BBF3-1876F879F05E}" destId="{3FF0603A-4DD3-4FD8-8B58-37B3ACE92918}" srcOrd="3" destOrd="0" parTransId="{0D203C8F-8709-4EE7-904E-2CC46A187357}" sibTransId="{BBB0AEEE-5D9A-494D-AFAD-B94CC986651C}"/>
    <dgm:cxn modelId="{0CA99126-E3B4-46CF-AFFD-16017CE9DB2F}" srcId="{CD721456-4483-4AED-BBF3-1876F879F05E}" destId="{8F253BBD-264F-4194-845E-E1C6FFC2E37A}" srcOrd="1" destOrd="0" parTransId="{2574B7C1-3F82-42DC-BC65-978868560EEA}" sibTransId="{C4880EA7-4572-4480-9403-9253627A237F}"/>
    <dgm:cxn modelId="{27BAB532-B798-4ED2-8CA1-BB1A554B3177}" srcId="{CD721456-4483-4AED-BBF3-1876F879F05E}" destId="{3712DDC5-CF45-4D72-89CC-A70CEE05C649}" srcOrd="2" destOrd="0" parTransId="{E48B43CB-F38A-4495-B9CD-44AA3BC15FF6}" sibTransId="{C4A99B34-D66D-473F-A843-255FAFB490B2}"/>
    <dgm:cxn modelId="{449A5D7C-FCFA-48C6-8B7E-DB2840EC1694}" srcId="{CD721456-4483-4AED-BBF3-1876F879F05E}" destId="{EB363626-975D-4CF9-81D7-1E6E5282AEC7}" srcOrd="4" destOrd="0" parTransId="{C8EA8B9D-E651-487A-9B04-1A8171E9D638}" sibTransId="{A26F3475-F384-416B-A532-5E00EFB04D6C}"/>
    <dgm:cxn modelId="{0E50AB99-823F-4FFA-A1ED-F15ACAD78790}" srcId="{CD721456-4483-4AED-BBF3-1876F879F05E}" destId="{311DB1F2-234B-4500-BE1F-41FF9CC6A059}" srcOrd="0" destOrd="0" parTransId="{BF0B2656-7972-42F5-9664-17A90C29E102}" sibTransId="{1B3C734E-2B60-4392-A762-95CCA741D592}"/>
    <dgm:cxn modelId="{3886699D-DA35-4B40-89A6-A269699B1DA1}" type="presOf" srcId="{8F253BBD-264F-4194-845E-E1C6FFC2E37A}" destId="{F3E6E76A-FFFF-4F50-B868-02B23B946CEA}" srcOrd="0" destOrd="0" presId="urn:microsoft.com/office/officeart/2018/5/layout/IconCircleLabelList"/>
    <dgm:cxn modelId="{F462B59F-CE8E-40A7-BF0D-E833F40FA2BA}" type="presOf" srcId="{EB363626-975D-4CF9-81D7-1E6E5282AEC7}" destId="{3695262D-E551-4449-8CCD-785AE071B30F}" srcOrd="0" destOrd="0" presId="urn:microsoft.com/office/officeart/2018/5/layout/IconCircleLabelList"/>
    <dgm:cxn modelId="{8C12D6D2-44CF-459F-A019-D2054C50CA0F}" type="presOf" srcId="{CD721456-4483-4AED-BBF3-1876F879F05E}" destId="{AD528BCC-BD21-49CB-9E56-6F58646E5486}" srcOrd="0" destOrd="0" presId="urn:microsoft.com/office/officeart/2018/5/layout/IconCircleLabelList"/>
    <dgm:cxn modelId="{A7C76BFF-95A6-4EEC-8663-5779C9122AB1}" type="presOf" srcId="{311DB1F2-234B-4500-BE1F-41FF9CC6A059}" destId="{5A9C5A60-AF60-4EBB-8B59-4A86620BB31C}" srcOrd="0" destOrd="0" presId="urn:microsoft.com/office/officeart/2018/5/layout/IconCircleLabelList"/>
    <dgm:cxn modelId="{35EE6799-42CC-4CDD-8746-25437557D884}" type="presParOf" srcId="{AD528BCC-BD21-49CB-9E56-6F58646E5486}" destId="{31BD0806-0A65-4331-9302-77D2326B7945}" srcOrd="0" destOrd="0" presId="urn:microsoft.com/office/officeart/2018/5/layout/IconCircleLabelList"/>
    <dgm:cxn modelId="{6C84F1BE-5765-4F09-B91D-AF0082B5534A}" type="presParOf" srcId="{31BD0806-0A65-4331-9302-77D2326B7945}" destId="{BB9DA1E5-A094-4C7B-969F-E9B16F3ABD5A}" srcOrd="0" destOrd="0" presId="urn:microsoft.com/office/officeart/2018/5/layout/IconCircleLabelList"/>
    <dgm:cxn modelId="{6F1E764F-7588-4694-9507-6ACEBC517979}" type="presParOf" srcId="{31BD0806-0A65-4331-9302-77D2326B7945}" destId="{DB672EB8-2F17-4396-95D7-3D055C8EEA61}" srcOrd="1" destOrd="0" presId="urn:microsoft.com/office/officeart/2018/5/layout/IconCircleLabelList"/>
    <dgm:cxn modelId="{F4C29285-43C7-4256-839E-ABF7973CF546}" type="presParOf" srcId="{31BD0806-0A65-4331-9302-77D2326B7945}" destId="{BBD39C18-C2E8-465B-BE20-87FF0424F66C}" srcOrd="2" destOrd="0" presId="urn:microsoft.com/office/officeart/2018/5/layout/IconCircleLabelList"/>
    <dgm:cxn modelId="{1089B6DA-3F93-4697-BCF1-D5305DE1C7E9}" type="presParOf" srcId="{31BD0806-0A65-4331-9302-77D2326B7945}" destId="{5A9C5A60-AF60-4EBB-8B59-4A86620BB31C}" srcOrd="3" destOrd="0" presId="urn:microsoft.com/office/officeart/2018/5/layout/IconCircleLabelList"/>
    <dgm:cxn modelId="{102FC627-1146-4197-8BA9-77318FA4140A}" type="presParOf" srcId="{AD528BCC-BD21-49CB-9E56-6F58646E5486}" destId="{71135FD9-A583-434B-9756-CAB7E92B8152}" srcOrd="1" destOrd="0" presId="urn:microsoft.com/office/officeart/2018/5/layout/IconCircleLabelList"/>
    <dgm:cxn modelId="{FF500E01-9293-4CF7-860D-17513E332CEE}" type="presParOf" srcId="{AD528BCC-BD21-49CB-9E56-6F58646E5486}" destId="{D364F814-7C47-4733-A2EA-88BEA69DEB5B}" srcOrd="2" destOrd="0" presId="urn:microsoft.com/office/officeart/2018/5/layout/IconCircleLabelList"/>
    <dgm:cxn modelId="{267CF8FF-16D1-4AAA-A6BE-17FEB0DA3A45}" type="presParOf" srcId="{D364F814-7C47-4733-A2EA-88BEA69DEB5B}" destId="{63F20DBF-44C2-4A0D-9F85-8281384C2FE2}" srcOrd="0" destOrd="0" presId="urn:microsoft.com/office/officeart/2018/5/layout/IconCircleLabelList"/>
    <dgm:cxn modelId="{EEBCE21B-CCF9-4506-8A76-292F94F6FCAE}" type="presParOf" srcId="{D364F814-7C47-4733-A2EA-88BEA69DEB5B}" destId="{8DC1B6F0-8F93-4C8B-99D2-A595E56022B1}" srcOrd="1" destOrd="0" presId="urn:microsoft.com/office/officeart/2018/5/layout/IconCircleLabelList"/>
    <dgm:cxn modelId="{6BC13B0A-C49D-4A57-B7F7-3424B218008A}" type="presParOf" srcId="{D364F814-7C47-4733-A2EA-88BEA69DEB5B}" destId="{3693C7A8-F907-46D9-9417-87F715DC9A3F}" srcOrd="2" destOrd="0" presId="urn:microsoft.com/office/officeart/2018/5/layout/IconCircleLabelList"/>
    <dgm:cxn modelId="{14657168-CA57-4865-8CD0-44506AD60080}" type="presParOf" srcId="{D364F814-7C47-4733-A2EA-88BEA69DEB5B}" destId="{F3E6E76A-FFFF-4F50-B868-02B23B946CEA}" srcOrd="3" destOrd="0" presId="urn:microsoft.com/office/officeart/2018/5/layout/IconCircleLabelList"/>
    <dgm:cxn modelId="{FB69C2CA-E0BF-487F-989F-4B8E62A08220}" type="presParOf" srcId="{AD528BCC-BD21-49CB-9E56-6F58646E5486}" destId="{DAB3E5AF-4919-4DD0-8F47-02ECF024BE9F}" srcOrd="3" destOrd="0" presId="urn:microsoft.com/office/officeart/2018/5/layout/IconCircleLabelList"/>
    <dgm:cxn modelId="{1531DED3-1CD8-4350-9C27-9F9E1A73E41F}" type="presParOf" srcId="{AD528BCC-BD21-49CB-9E56-6F58646E5486}" destId="{11CFEAAB-27B5-4D31-A951-65AC8B0772D0}" srcOrd="4" destOrd="0" presId="urn:microsoft.com/office/officeart/2018/5/layout/IconCircleLabelList"/>
    <dgm:cxn modelId="{0AB747F9-20B2-45D9-A7A3-D633004020AC}" type="presParOf" srcId="{11CFEAAB-27B5-4D31-A951-65AC8B0772D0}" destId="{5F3CE700-F9ED-4E98-81C8-8993B26B3EEA}" srcOrd="0" destOrd="0" presId="urn:microsoft.com/office/officeart/2018/5/layout/IconCircleLabelList"/>
    <dgm:cxn modelId="{B927173D-67C9-4615-BC9C-4D225D52F4AD}" type="presParOf" srcId="{11CFEAAB-27B5-4D31-A951-65AC8B0772D0}" destId="{AB69BF5D-9D9F-407C-8DB9-7AF2953B7F02}" srcOrd="1" destOrd="0" presId="urn:microsoft.com/office/officeart/2018/5/layout/IconCircleLabelList"/>
    <dgm:cxn modelId="{07E24D5E-CB81-4B69-A235-7A68200965F1}" type="presParOf" srcId="{11CFEAAB-27B5-4D31-A951-65AC8B0772D0}" destId="{591A6800-AE11-4A1E-9083-3AF82145B895}" srcOrd="2" destOrd="0" presId="urn:microsoft.com/office/officeart/2018/5/layout/IconCircleLabelList"/>
    <dgm:cxn modelId="{0974270C-EABC-4EFB-B1EB-B97860DFF7FD}" type="presParOf" srcId="{11CFEAAB-27B5-4D31-A951-65AC8B0772D0}" destId="{BBBAE2AA-4D2D-44AD-9CE4-8B855F2E94EF}" srcOrd="3" destOrd="0" presId="urn:microsoft.com/office/officeart/2018/5/layout/IconCircleLabelList"/>
    <dgm:cxn modelId="{5B83B6C2-407A-4626-9B6C-746D10EF9FAD}" type="presParOf" srcId="{AD528BCC-BD21-49CB-9E56-6F58646E5486}" destId="{0AFB1340-A55A-49C6-823F-17C4791654DD}" srcOrd="5" destOrd="0" presId="urn:microsoft.com/office/officeart/2018/5/layout/IconCircleLabelList"/>
    <dgm:cxn modelId="{6E430DF9-04CC-491E-B810-BFD41273A47C}" type="presParOf" srcId="{AD528BCC-BD21-49CB-9E56-6F58646E5486}" destId="{09300AE5-2E11-442D-9594-09860AE9E91B}" srcOrd="6" destOrd="0" presId="urn:microsoft.com/office/officeart/2018/5/layout/IconCircleLabelList"/>
    <dgm:cxn modelId="{532FAC5F-32BE-426A-8A14-835C02AFCB64}" type="presParOf" srcId="{09300AE5-2E11-442D-9594-09860AE9E91B}" destId="{FCCD0FAD-54EF-4578-A5BC-F3350E897797}" srcOrd="0" destOrd="0" presId="urn:microsoft.com/office/officeart/2018/5/layout/IconCircleLabelList"/>
    <dgm:cxn modelId="{97B133F1-C827-49AA-B383-8F85F8A881F1}" type="presParOf" srcId="{09300AE5-2E11-442D-9594-09860AE9E91B}" destId="{28C8CC7B-FADE-4CAC-88ED-10993386F2CB}" srcOrd="1" destOrd="0" presId="urn:microsoft.com/office/officeart/2018/5/layout/IconCircleLabelList"/>
    <dgm:cxn modelId="{7F588843-F6D6-49CD-B1F0-40D1C2CF4D64}" type="presParOf" srcId="{09300AE5-2E11-442D-9594-09860AE9E91B}" destId="{CB3EBFDB-1EDC-41DF-8939-BB7CC545FF30}" srcOrd="2" destOrd="0" presId="urn:microsoft.com/office/officeart/2018/5/layout/IconCircleLabelList"/>
    <dgm:cxn modelId="{1B44FD7E-E1D8-4554-9556-5582A1CD6949}" type="presParOf" srcId="{09300AE5-2E11-442D-9594-09860AE9E91B}" destId="{750215EC-96D7-45BC-9F37-6201E6F822B2}" srcOrd="3" destOrd="0" presId="urn:microsoft.com/office/officeart/2018/5/layout/IconCircleLabelList"/>
    <dgm:cxn modelId="{39B4FF06-45A9-4CF0-97C3-B1FCFBC1B29F}" type="presParOf" srcId="{AD528BCC-BD21-49CB-9E56-6F58646E5486}" destId="{D4066C33-1EA0-42F9-BD97-3FACF06B2581}" srcOrd="7" destOrd="0" presId="urn:microsoft.com/office/officeart/2018/5/layout/IconCircleLabelList"/>
    <dgm:cxn modelId="{C640B766-A6C1-4C05-AB9B-803D69C7549D}" type="presParOf" srcId="{AD528BCC-BD21-49CB-9E56-6F58646E5486}" destId="{3CA753AF-8D3C-4A73-A7DF-9807946D0DEA}" srcOrd="8" destOrd="0" presId="urn:microsoft.com/office/officeart/2018/5/layout/IconCircleLabelList"/>
    <dgm:cxn modelId="{0442B2CF-642A-4F6F-B2FF-7C5FB44BC1FF}" type="presParOf" srcId="{3CA753AF-8D3C-4A73-A7DF-9807946D0DEA}" destId="{0F92E4D0-AC82-45EB-A85B-5DAD636DD2D7}" srcOrd="0" destOrd="0" presId="urn:microsoft.com/office/officeart/2018/5/layout/IconCircleLabelList"/>
    <dgm:cxn modelId="{83F3A95E-4225-4409-B2AF-4177FC904400}" type="presParOf" srcId="{3CA753AF-8D3C-4A73-A7DF-9807946D0DEA}" destId="{70D82BDB-54B9-4ADE-B1FE-4012DC0149A8}" srcOrd="1" destOrd="0" presId="urn:microsoft.com/office/officeart/2018/5/layout/IconCircleLabelList"/>
    <dgm:cxn modelId="{C1EBE6F2-BCD3-47FF-A347-107B056601B6}" type="presParOf" srcId="{3CA753AF-8D3C-4A73-A7DF-9807946D0DEA}" destId="{81B3AE02-DC7C-46F2-8092-CA8C926CCD24}" srcOrd="2" destOrd="0" presId="urn:microsoft.com/office/officeart/2018/5/layout/IconCircleLabelList"/>
    <dgm:cxn modelId="{5F61D465-BCA1-441D-898A-DB1795DFD5DC}" type="presParOf" srcId="{3CA753AF-8D3C-4A73-A7DF-9807946D0DEA}" destId="{3695262D-E551-4449-8CCD-785AE071B30F}"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9DA1E5-A094-4C7B-969F-E9B16F3ABD5A}">
      <dsp:nvSpPr>
        <dsp:cNvPr id="0" name=""/>
        <dsp:cNvSpPr/>
      </dsp:nvSpPr>
      <dsp:spPr>
        <a:xfrm>
          <a:off x="350684" y="501502"/>
          <a:ext cx="1081916" cy="1081916"/>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DB672EB8-2F17-4396-95D7-3D055C8EEA61}">
      <dsp:nvSpPr>
        <dsp:cNvPr id="0" name=""/>
        <dsp:cNvSpPr/>
      </dsp:nvSpPr>
      <dsp:spPr>
        <a:xfrm>
          <a:off x="581257" y="732074"/>
          <a:ext cx="620771" cy="620771"/>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A9C5A60-AF60-4EBB-8B59-4A86620BB31C}">
      <dsp:nvSpPr>
        <dsp:cNvPr id="0" name=""/>
        <dsp:cNvSpPr/>
      </dsp:nvSpPr>
      <dsp:spPr>
        <a:xfrm>
          <a:off x="4826" y="19204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Technology Training Workshops</a:t>
          </a:r>
        </a:p>
      </dsp:txBody>
      <dsp:txXfrm>
        <a:off x="4826" y="1920408"/>
        <a:ext cx="1773632" cy="709453"/>
      </dsp:txXfrm>
    </dsp:sp>
    <dsp:sp modelId="{63F20DBF-44C2-4A0D-9F85-8281384C2FE2}">
      <dsp:nvSpPr>
        <dsp:cNvPr id="0" name=""/>
        <dsp:cNvSpPr/>
      </dsp:nvSpPr>
      <dsp:spPr>
        <a:xfrm>
          <a:off x="2434703" y="501502"/>
          <a:ext cx="1081916" cy="1081916"/>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DC1B6F0-8F93-4C8B-99D2-A595E56022B1}">
      <dsp:nvSpPr>
        <dsp:cNvPr id="0" name=""/>
        <dsp:cNvSpPr/>
      </dsp:nvSpPr>
      <dsp:spPr>
        <a:xfrm>
          <a:off x="2665275" y="732074"/>
          <a:ext cx="620771" cy="620771"/>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F3E6E76A-FFFF-4F50-B868-02B23B946CEA}">
      <dsp:nvSpPr>
        <dsp:cNvPr id="0" name=""/>
        <dsp:cNvSpPr/>
      </dsp:nvSpPr>
      <dsp:spPr>
        <a:xfrm>
          <a:off x="2088845" y="19204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dirty="0"/>
            <a:t>WebEx Video Conferencing</a:t>
          </a:r>
        </a:p>
      </dsp:txBody>
      <dsp:txXfrm>
        <a:off x="2088845" y="1920408"/>
        <a:ext cx="1773632" cy="709453"/>
      </dsp:txXfrm>
    </dsp:sp>
    <dsp:sp modelId="{5F3CE700-F9ED-4E98-81C8-8993B26B3EEA}">
      <dsp:nvSpPr>
        <dsp:cNvPr id="0" name=""/>
        <dsp:cNvSpPr/>
      </dsp:nvSpPr>
      <dsp:spPr>
        <a:xfrm>
          <a:off x="4518721" y="501502"/>
          <a:ext cx="1081916" cy="1081916"/>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AB69BF5D-9D9F-407C-8DB9-7AF2953B7F02}">
      <dsp:nvSpPr>
        <dsp:cNvPr id="0" name=""/>
        <dsp:cNvSpPr/>
      </dsp:nvSpPr>
      <dsp:spPr>
        <a:xfrm>
          <a:off x="4749294" y="732074"/>
          <a:ext cx="620771" cy="620771"/>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BBAE2AA-4D2D-44AD-9CE4-8B855F2E94EF}">
      <dsp:nvSpPr>
        <dsp:cNvPr id="0" name=""/>
        <dsp:cNvSpPr/>
      </dsp:nvSpPr>
      <dsp:spPr>
        <a:xfrm>
          <a:off x="4172863" y="19204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Video Recording</a:t>
          </a:r>
        </a:p>
      </dsp:txBody>
      <dsp:txXfrm>
        <a:off x="4172863" y="1920408"/>
        <a:ext cx="1773632" cy="709453"/>
      </dsp:txXfrm>
    </dsp:sp>
    <dsp:sp modelId="{FCCD0FAD-54EF-4578-A5BC-F3350E897797}">
      <dsp:nvSpPr>
        <dsp:cNvPr id="0" name=""/>
        <dsp:cNvSpPr/>
      </dsp:nvSpPr>
      <dsp:spPr>
        <a:xfrm>
          <a:off x="6602740" y="501502"/>
          <a:ext cx="1081916" cy="1081916"/>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28C8CC7B-FADE-4CAC-88ED-10993386F2CB}">
      <dsp:nvSpPr>
        <dsp:cNvPr id="0" name=""/>
        <dsp:cNvSpPr/>
      </dsp:nvSpPr>
      <dsp:spPr>
        <a:xfrm>
          <a:off x="6833312" y="732074"/>
          <a:ext cx="620771" cy="620771"/>
        </a:xfrm>
        <a:prstGeom prst="rect">
          <a:avLst/>
        </a:prstGeom>
        <a:gradFill rotWithShape="0">
          <a:gsLst>
            <a:gs pos="0">
              <a:schemeClr val="bg1">
                <a:hueOff val="0"/>
                <a:satOff val="0"/>
                <a:lumOff val="0"/>
                <a:alphaOff val="0"/>
                <a:satMod val="103000"/>
                <a:lumMod val="102000"/>
                <a:tint val="94000"/>
              </a:schemeClr>
            </a:gs>
            <a:gs pos="50000">
              <a:schemeClr val="bg1">
                <a:hueOff val="0"/>
                <a:satOff val="0"/>
                <a:lumOff val="0"/>
                <a:alphaOff val="0"/>
                <a:satMod val="110000"/>
                <a:lumMod val="100000"/>
                <a:shade val="100000"/>
              </a:schemeClr>
            </a:gs>
            <a:gs pos="100000">
              <a:schemeClr val="bg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750215EC-96D7-45BC-9F37-6201E6F822B2}">
      <dsp:nvSpPr>
        <dsp:cNvPr id="0" name=""/>
        <dsp:cNvSpPr/>
      </dsp:nvSpPr>
      <dsp:spPr>
        <a:xfrm>
          <a:off x="6256882" y="19204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Digital Microscopy</a:t>
          </a:r>
          <a:endParaRPr lang="en-US" sz="1600" kern="1200" dirty="0"/>
        </a:p>
      </dsp:txBody>
      <dsp:txXfrm>
        <a:off x="6256882" y="1920408"/>
        <a:ext cx="1773632" cy="709453"/>
      </dsp:txXfrm>
    </dsp:sp>
    <dsp:sp modelId="{0F92E4D0-AC82-45EB-A85B-5DAD636DD2D7}">
      <dsp:nvSpPr>
        <dsp:cNvPr id="0" name=""/>
        <dsp:cNvSpPr/>
      </dsp:nvSpPr>
      <dsp:spPr>
        <a:xfrm>
          <a:off x="8686759" y="501502"/>
          <a:ext cx="1081916" cy="1081916"/>
        </a:xfrm>
        <a:prstGeom prst="ellipse">
          <a:avLst/>
        </a:prstGeom>
        <a:solidFill>
          <a:schemeClr val="dk2">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70D82BDB-54B9-4ADE-B1FE-4012DC0149A8}">
      <dsp:nvSpPr>
        <dsp:cNvPr id="0" name=""/>
        <dsp:cNvSpPr/>
      </dsp:nvSpPr>
      <dsp:spPr>
        <a:xfrm>
          <a:off x="8917331" y="732074"/>
          <a:ext cx="620771" cy="620771"/>
        </a:xfrm>
        <a:prstGeom prst="rect">
          <a:avLst/>
        </a:prstGeom>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3695262D-E551-4449-8CCD-785AE071B30F}">
      <dsp:nvSpPr>
        <dsp:cNvPr id="0" name=""/>
        <dsp:cNvSpPr/>
      </dsp:nvSpPr>
      <dsp:spPr>
        <a:xfrm>
          <a:off x="8340900" y="1920408"/>
          <a:ext cx="1773632" cy="70945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90000"/>
            </a:lnSpc>
            <a:spcBef>
              <a:spcPct val="0"/>
            </a:spcBef>
            <a:spcAft>
              <a:spcPct val="35000"/>
            </a:spcAft>
            <a:buNone/>
            <a:defRPr cap="all"/>
          </a:pPr>
          <a:r>
            <a:rPr lang="en-US" sz="1600" kern="1200"/>
            <a:t>Instructional Design</a:t>
          </a:r>
        </a:p>
      </dsp:txBody>
      <dsp:txXfrm>
        <a:off x="8340900" y="1920408"/>
        <a:ext cx="1773632" cy="709453"/>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E3D8E-183B-4734-BDDD-4C66C5A4A2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42DBFE-C5ED-492B-B41A-F21F1BDE1E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8A89BC7-FD75-466D-9345-6AF2B137FA7A}"/>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4AFC43F2-CE24-42C1-950D-1ABBE3F19B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BC11E6-6B8B-42D4-B17D-CA031EFDF7C3}"/>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5077707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73E49-31DB-4C77-A4B8-956B6EAA2E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A8CDDC-810A-4C70-9E8E-C393F975266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033-32CE-46D9-9E3F-4FCDC5B4961F}"/>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1F7911B4-6496-4B41-A159-9746DC717B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021BA-D24D-4D5C-88FE-48ED431C047D}"/>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34059131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319E84-FEE1-48D8-811F-4CC7D85C6CD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212CB2-762E-4D43-99A9-DE85B3CDED8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938696-E37A-48B2-AA4A-4B63219D7F9A}"/>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F1806571-E794-47CA-BB93-FDE51EE311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80EFE8-55F5-423D-A7D6-A86C31E3ECE1}"/>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3165935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A6D87-4785-4934-A80F-C264074E2D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8A5011-1EBD-425D-93AC-F5AE05F165A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5229B-75FD-440A-835A-BFB45CEC3AFA}"/>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AF3B00DC-929F-43DA-AB8F-A64D1A2FD5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5BFEF3-0A1C-423A-9FA8-2A3282D19683}"/>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4096903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C606C-0D7B-4B6E-92B9-A763FDDE85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B88980-BB37-4B60-8C8C-B5791C3B84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631499E-CAB7-4D3D-8360-ACC9E5BC73B9}"/>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CFDEACC4-D938-4835-8AE9-ABEAFE6D92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01D8BE-95A0-4101-BB6D-CE012735CAD6}"/>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3990128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65D47-0ACA-4A9B-B20D-558E5BB198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473D67-F815-4328-905B-79B041845EC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6057BAB-FF4E-4737-8633-B7EA273CA92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6678A6-FB28-4DD4-8905-2B01F12825C0}"/>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6" name="Footer Placeholder 5">
            <a:extLst>
              <a:ext uri="{FF2B5EF4-FFF2-40B4-BE49-F238E27FC236}">
                <a16:creationId xmlns:a16="http://schemas.microsoft.com/office/drawing/2014/main" id="{842A2CA5-C1AE-47A4-BBF9-40818BE85A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84100C-07A7-497A-A52C-EB9FDC7E5AB2}"/>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2963122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29CCB-1988-44B5-91EF-D9966F28CF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E5C9E0C-3189-457C-892B-DBF4BE7075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F3CBEFE-EE3B-473B-9925-828EA972B56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3BDFF7C-86AE-43D0-A625-A362454B86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1FF84F-23BC-48D8-B403-68E169B2B5F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94F1DBE-AA4A-4942-BAA2-BE8B5D9BEF4C}"/>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8" name="Footer Placeholder 7">
            <a:extLst>
              <a:ext uri="{FF2B5EF4-FFF2-40B4-BE49-F238E27FC236}">
                <a16:creationId xmlns:a16="http://schemas.microsoft.com/office/drawing/2014/main" id="{0E447AA3-FB4C-4465-BE88-3F70BEAA78C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6BF09EE-E66B-4E3F-9803-35D1C3B21CD9}"/>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730229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6FDFD-4D68-4EB2-9868-72960C0182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9DC02F-BAF7-4297-A76D-5864AE3722C4}"/>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4" name="Footer Placeholder 3">
            <a:extLst>
              <a:ext uri="{FF2B5EF4-FFF2-40B4-BE49-F238E27FC236}">
                <a16:creationId xmlns:a16="http://schemas.microsoft.com/office/drawing/2014/main" id="{6A21C24F-D158-46B4-8D8B-E16487046D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05016C5-82C2-4B83-A63F-F1161E8DE7ED}"/>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2764753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7F0CCC-1B9A-453A-863F-DE288DE5735F}"/>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3" name="Footer Placeholder 2">
            <a:extLst>
              <a:ext uri="{FF2B5EF4-FFF2-40B4-BE49-F238E27FC236}">
                <a16:creationId xmlns:a16="http://schemas.microsoft.com/office/drawing/2014/main" id="{0F5D7912-D73F-46EA-8D69-E506E8C861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FBD8653-8998-4AC3-A2AB-4EEA9FBAA4A0}"/>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64333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11BBA-7B23-4385-899F-7E3A338881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29FC56-35E1-41E4-AFFA-00F3EEEC47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C501B9-7B62-4BB1-BED2-536C4469B7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580C0F4-661F-497C-8E48-6309CAC53BFA}"/>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6" name="Footer Placeholder 5">
            <a:extLst>
              <a:ext uri="{FF2B5EF4-FFF2-40B4-BE49-F238E27FC236}">
                <a16:creationId xmlns:a16="http://schemas.microsoft.com/office/drawing/2014/main" id="{84F90992-F008-48EE-8D14-3E13C28D93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48755B-A870-42DB-AE79-8F988D08D192}"/>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953577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73A44-33B4-4780-9335-76EED6E268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772F69-B8F4-4465-B19F-DBD92A4A4D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F87C46-AA26-454E-9F1C-4DF5FC19ED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8554B3-8141-4021-BA08-7E2848BF62C2}"/>
              </a:ext>
            </a:extLst>
          </p:cNvPr>
          <p:cNvSpPr>
            <a:spLocks noGrp="1"/>
          </p:cNvSpPr>
          <p:nvPr>
            <p:ph type="dt" sz="half" idx="10"/>
          </p:nvPr>
        </p:nvSpPr>
        <p:spPr/>
        <p:txBody>
          <a:bodyPr/>
          <a:lstStyle/>
          <a:p>
            <a:fld id="{3D6DB07F-ABE9-4B84-AA21-F8CD4BE93353}" type="datetimeFigureOut">
              <a:rPr lang="en-US" smtClean="0"/>
              <a:t>4/25/19</a:t>
            </a:fld>
            <a:endParaRPr lang="en-US"/>
          </a:p>
        </p:txBody>
      </p:sp>
      <p:sp>
        <p:nvSpPr>
          <p:cNvPr id="6" name="Footer Placeholder 5">
            <a:extLst>
              <a:ext uri="{FF2B5EF4-FFF2-40B4-BE49-F238E27FC236}">
                <a16:creationId xmlns:a16="http://schemas.microsoft.com/office/drawing/2014/main" id="{AEC1C3FD-FF33-48A2-A632-F659CBB943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0386C4-BD2D-44E4-AA44-0373413D302C}"/>
              </a:ext>
            </a:extLst>
          </p:cNvPr>
          <p:cNvSpPr>
            <a:spLocks noGrp="1"/>
          </p:cNvSpPr>
          <p:nvPr>
            <p:ph type="sldNum" sz="quarter" idx="12"/>
          </p:nvPr>
        </p:nvSpPr>
        <p:spPr/>
        <p:txBody>
          <a:bodyPr/>
          <a:lstStyle/>
          <a:p>
            <a:fld id="{04CCF16B-42E4-4E83-AB82-6C7849E35BA2}" type="slidenum">
              <a:rPr lang="en-US" smtClean="0"/>
              <a:t>‹#›</a:t>
            </a:fld>
            <a:endParaRPr lang="en-US"/>
          </a:p>
        </p:txBody>
      </p:sp>
    </p:spTree>
    <p:extLst>
      <p:ext uri="{BB962C8B-B14F-4D97-AF65-F5344CB8AC3E}">
        <p14:creationId xmlns:p14="http://schemas.microsoft.com/office/powerpoint/2010/main" val="929298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4BF0A29-92EE-4CCF-A204-A11C5E5B53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B7FEFF-7AEB-40DF-B294-BC10E7E41E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FDE4A30-C61D-43A0-A3C4-E92055F112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DB07F-ABE9-4B84-AA21-F8CD4BE93353}" type="datetimeFigureOut">
              <a:rPr lang="en-US" smtClean="0"/>
              <a:t>4/25/19</a:t>
            </a:fld>
            <a:endParaRPr lang="en-US"/>
          </a:p>
        </p:txBody>
      </p:sp>
      <p:sp>
        <p:nvSpPr>
          <p:cNvPr id="5" name="Footer Placeholder 4">
            <a:extLst>
              <a:ext uri="{FF2B5EF4-FFF2-40B4-BE49-F238E27FC236}">
                <a16:creationId xmlns:a16="http://schemas.microsoft.com/office/drawing/2014/main" id="{ABB98CF2-8581-4B2C-B416-C91CE0764C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986A685-B673-4410-BD4F-FBF901E54D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CF16B-42E4-4E83-AB82-6C7849E35BA2}" type="slidenum">
              <a:rPr lang="en-US" smtClean="0"/>
              <a:t>‹#›</a:t>
            </a:fld>
            <a:endParaRPr lang="en-US"/>
          </a:p>
        </p:txBody>
      </p:sp>
    </p:spTree>
    <p:extLst>
      <p:ext uri="{BB962C8B-B14F-4D97-AF65-F5344CB8AC3E}">
        <p14:creationId xmlns:p14="http://schemas.microsoft.com/office/powerpoint/2010/main" val="41725629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netid.uconn.edu/"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learn.uconn.edu/" TargetMode="External"/><Relationship Id="rId5" Type="http://schemas.openxmlformats.org/officeDocument/2006/relationships/hyperlink" Target="http://lms.uconn.edu/" TargetMode="External"/><Relationship Id="rId4" Type="http://schemas.openxmlformats.org/officeDocument/2006/relationships/hyperlink" Target="http://huskyct.uconn.edu/"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huskyct.uconn.edu/"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learn.uconn.edu/" TargetMode="External"/><Relationship Id="rId4" Type="http://schemas.openxmlformats.org/officeDocument/2006/relationships/hyperlink" Target="http://lms.uconn.edu/"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C42F4F2-5C6F-4421-A029-EE08A6246DF8}"/>
              </a:ext>
            </a:extLst>
          </p:cNvPr>
          <p:cNvSpPr>
            <a:spLocks noGrp="1"/>
          </p:cNvSpPr>
          <p:nvPr>
            <p:ph type="title"/>
          </p:nvPr>
        </p:nvSpPr>
        <p:spPr>
          <a:xfrm>
            <a:off x="1179226" y="826680"/>
            <a:ext cx="9833548" cy="1325563"/>
          </a:xfrm>
        </p:spPr>
        <p:txBody>
          <a:bodyPr>
            <a:normAutofit/>
          </a:bodyPr>
          <a:lstStyle/>
          <a:p>
            <a:pPr algn="ctr"/>
            <a:r>
              <a:rPr lang="en-US" sz="4000" b="1" i="1">
                <a:solidFill>
                  <a:srgbClr val="FFFFFF"/>
                </a:solidFill>
                <a:effectLst>
                  <a:outerShdw blurRad="38100" dist="38100" dir="2700000" algn="tl">
                    <a:srgbClr val="000000">
                      <a:alpha val="43137"/>
                    </a:srgbClr>
                  </a:outerShdw>
                </a:effectLst>
                <a:latin typeface="Candara" panose="020E0502030303020204" pitchFamily="34" charset="0"/>
              </a:rPr>
              <a:t>Academic Information Technology Services</a:t>
            </a:r>
          </a:p>
        </p:txBody>
      </p:sp>
      <p:graphicFrame>
        <p:nvGraphicFramePr>
          <p:cNvPr id="5" name="Content Placeholder 2">
            <a:extLst>
              <a:ext uri="{FF2B5EF4-FFF2-40B4-BE49-F238E27FC236}">
                <a16:creationId xmlns:a16="http://schemas.microsoft.com/office/drawing/2014/main" id="{D3804519-2A11-4854-9452-E221182B136D}"/>
              </a:ext>
            </a:extLst>
          </p:cNvPr>
          <p:cNvGraphicFramePr>
            <a:graphicFrameLocks noGrp="1"/>
          </p:cNvGraphicFramePr>
          <p:nvPr>
            <p:ph idx="1"/>
            <p:extLst>
              <p:ext uri="{D42A27DB-BD31-4B8C-83A1-F6EECF244321}">
                <p14:modId xmlns:p14="http://schemas.microsoft.com/office/powerpoint/2010/main" val="17183139"/>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p:cNvPicPr>
            <a:picLocks noChangeAspect="1"/>
          </p:cNvPicPr>
          <p:nvPr/>
        </p:nvPicPr>
        <p:blipFill>
          <a:blip r:embed="rId8" cstate="hqprint">
            <a:extLst>
              <a:ext uri="{28A0092B-C50C-407E-A947-70E740481C1C}">
                <a14:useLocalDpi xmlns:a14="http://schemas.microsoft.com/office/drawing/2010/main" val="0"/>
              </a:ext>
            </a:extLst>
          </a:blip>
          <a:stretch>
            <a:fillRect/>
          </a:stretch>
        </p:blipFill>
        <p:spPr>
          <a:xfrm>
            <a:off x="7816684" y="3591374"/>
            <a:ext cx="752957" cy="657897"/>
          </a:xfrm>
          <a:prstGeom prst="rect">
            <a:avLst/>
          </a:prstGeom>
        </p:spPr>
      </p:pic>
    </p:spTree>
    <p:extLst>
      <p:ext uri="{BB962C8B-B14F-4D97-AF65-F5344CB8AC3E}">
        <p14:creationId xmlns:p14="http://schemas.microsoft.com/office/powerpoint/2010/main" val="4195471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Student Preview</a:t>
            </a:r>
          </a:p>
        </p:txBody>
      </p:sp>
      <p:sp>
        <p:nvSpPr>
          <p:cNvPr id="3" name="Content Placeholder 2">
            <a:extLst>
              <a:ext uri="{FF2B5EF4-FFF2-40B4-BE49-F238E27FC236}">
                <a16:creationId xmlns:a16="http://schemas.microsoft.com/office/drawing/2014/main" id="{DD0DA1DB-03D1-4B13-960A-47A1ABF2BF59}"/>
              </a:ext>
            </a:extLst>
          </p:cNvPr>
          <p:cNvSpPr>
            <a:spLocks noGrp="1"/>
          </p:cNvSpPr>
          <p:nvPr>
            <p:ph idx="1"/>
          </p:nvPr>
        </p:nvSpPr>
        <p:spPr>
          <a:xfrm>
            <a:off x="1179226" y="3092970"/>
            <a:ext cx="9833548" cy="2693976"/>
          </a:xfrm>
        </p:spPr>
        <p:txBody>
          <a:bodyPr>
            <a:normAutofit/>
          </a:bodyPr>
          <a:lstStyle/>
          <a:p>
            <a:r>
              <a:rPr lang="en-US" dirty="0"/>
              <a:t>Trial &amp; Error</a:t>
            </a:r>
          </a:p>
          <a:p>
            <a:r>
              <a:rPr lang="en-US" dirty="0"/>
              <a:t>Preview Student Access</a:t>
            </a:r>
          </a:p>
          <a:p>
            <a:r>
              <a:rPr lang="en-US" dirty="0"/>
              <a:t>Take Tests &amp; Quizzes</a:t>
            </a:r>
          </a:p>
          <a:p>
            <a:pPr marL="0" indent="0">
              <a:buNone/>
            </a:pPr>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740722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Where to find help?</a:t>
            </a:r>
          </a:p>
        </p:txBody>
      </p:sp>
      <p:sp>
        <p:nvSpPr>
          <p:cNvPr id="3" name="Content Placeholder 2">
            <a:extLst>
              <a:ext uri="{FF2B5EF4-FFF2-40B4-BE49-F238E27FC236}">
                <a16:creationId xmlns:a16="http://schemas.microsoft.com/office/drawing/2014/main" id="{DD0DA1DB-03D1-4B13-960A-47A1ABF2BF59}"/>
              </a:ext>
            </a:extLst>
          </p:cNvPr>
          <p:cNvSpPr>
            <a:spLocks noGrp="1"/>
          </p:cNvSpPr>
          <p:nvPr>
            <p:ph idx="1"/>
          </p:nvPr>
        </p:nvSpPr>
        <p:spPr>
          <a:xfrm>
            <a:off x="1179226" y="3092970"/>
            <a:ext cx="9833548" cy="2693976"/>
          </a:xfrm>
        </p:spPr>
        <p:txBody>
          <a:bodyPr>
            <a:normAutofit/>
          </a:bodyPr>
          <a:lstStyle/>
          <a:p>
            <a:r>
              <a:rPr lang="en-US" dirty="0"/>
              <a:t>health.uconn.edu/</a:t>
            </a:r>
            <a:r>
              <a:rPr lang="en-US" dirty="0" err="1"/>
              <a:t>aits</a:t>
            </a:r>
            <a:endParaRPr lang="en-US" dirty="0"/>
          </a:p>
          <a:p>
            <a:r>
              <a:rPr lang="en-US" dirty="0"/>
              <a:t>abouthuskyct.uconn.edu</a:t>
            </a:r>
          </a:p>
          <a:p>
            <a:r>
              <a:rPr lang="en-US" dirty="0"/>
              <a:t>irc.uconn.edu</a:t>
            </a:r>
          </a:p>
          <a:p>
            <a:pPr marL="0" indent="0">
              <a:buNone/>
            </a:pPr>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2838296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640079" y="2053641"/>
            <a:ext cx="3669161" cy="2760098"/>
          </a:xfrm>
        </p:spPr>
        <p:txBody>
          <a:bodyPr>
            <a:normAutofit/>
          </a:bodyPr>
          <a:lstStyle/>
          <a:p>
            <a:r>
              <a:rPr lang="en-US" dirty="0">
                <a:solidFill>
                  <a:srgbClr val="FFFFFF"/>
                </a:solidFill>
              </a:rPr>
              <a:t>Questions</a:t>
            </a:r>
          </a:p>
        </p:txBody>
      </p:sp>
      <p:sp>
        <p:nvSpPr>
          <p:cNvPr id="5" name="Content Placeholder 4">
            <a:extLst>
              <a:ext uri="{FF2B5EF4-FFF2-40B4-BE49-F238E27FC236}">
                <a16:creationId xmlns:a16="http://schemas.microsoft.com/office/drawing/2014/main" id="{CD8D3D27-CA39-4A71-8C23-27181A60E10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70685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6197D16-FE75-4A0E-A0C9-28C0F04A43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57022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FA8FCEC6-4B30-4FF2-8B32-504BEAEA3A1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rcRect t="45716" b="9820"/>
          <a:stretch>
            <a:fillRect/>
          </a:stretch>
        </p:blipFill>
        <p:spPr>
          <a:xfrm>
            <a:off x="0" y="3808676"/>
            <a:ext cx="12192000" cy="3049325"/>
          </a:xfrm>
          <a:custGeom>
            <a:avLst/>
            <a:gdLst>
              <a:gd name="connsiteX0" fmla="*/ 0 w 12192000"/>
              <a:gd name="connsiteY0" fmla="*/ 0 h 3049325"/>
              <a:gd name="connsiteX1" fmla="*/ 12192000 w 12192000"/>
              <a:gd name="connsiteY1" fmla="*/ 0 h 3049325"/>
              <a:gd name="connsiteX2" fmla="*/ 12192000 w 12192000"/>
              <a:gd name="connsiteY2" fmla="*/ 3049325 h 3049325"/>
              <a:gd name="connsiteX3" fmla="*/ 0 w 12192000"/>
              <a:gd name="connsiteY3" fmla="*/ 3049325 h 3049325"/>
            </a:gdLst>
            <a:ahLst/>
            <a:cxnLst>
              <a:cxn ang="0">
                <a:pos x="connsiteX0" y="connsiteY0"/>
              </a:cxn>
              <a:cxn ang="0">
                <a:pos x="connsiteX1" y="connsiteY1"/>
              </a:cxn>
              <a:cxn ang="0">
                <a:pos x="connsiteX2" y="connsiteY2"/>
              </a:cxn>
              <a:cxn ang="0">
                <a:pos x="connsiteX3" y="connsiteY3"/>
              </a:cxn>
            </a:cxnLst>
            <a:rect l="l" t="t" r="r" b="b"/>
            <a:pathLst>
              <a:path w="12192000" h="3049325">
                <a:moveTo>
                  <a:pt x="0" y="0"/>
                </a:moveTo>
                <a:lnTo>
                  <a:pt x="12192000" y="0"/>
                </a:lnTo>
                <a:lnTo>
                  <a:pt x="12192000" y="3049325"/>
                </a:lnTo>
                <a:lnTo>
                  <a:pt x="0" y="3049325"/>
                </a:lnTo>
                <a:close/>
              </a:path>
            </a:pathLst>
          </a:custGeom>
        </p:spPr>
      </p:pic>
      <p:sp>
        <p:nvSpPr>
          <p:cNvPr id="2" name="Title 1">
            <a:extLst>
              <a:ext uri="{FF2B5EF4-FFF2-40B4-BE49-F238E27FC236}">
                <a16:creationId xmlns:a16="http://schemas.microsoft.com/office/drawing/2014/main" id="{8A1E522E-54DD-4D75-A329-D7C08297F123}"/>
              </a:ext>
            </a:extLst>
          </p:cNvPr>
          <p:cNvSpPr>
            <a:spLocks noGrp="1"/>
          </p:cNvSpPr>
          <p:nvPr>
            <p:ph type="ctrTitle"/>
          </p:nvPr>
        </p:nvSpPr>
        <p:spPr>
          <a:xfrm>
            <a:off x="804484" y="1191796"/>
            <a:ext cx="10021446" cy="2976344"/>
          </a:xfrm>
        </p:spPr>
        <p:txBody>
          <a:bodyPr anchor="ctr">
            <a:normAutofit/>
          </a:bodyPr>
          <a:lstStyle/>
          <a:p>
            <a:r>
              <a:rPr lang="en-US" sz="6600" dirty="0">
                <a:solidFill>
                  <a:srgbClr val="FFFFFF"/>
                </a:solidFill>
                <a:effectLst>
                  <a:outerShdw blurRad="38100" dist="38100" dir="2700000" algn="tl">
                    <a:srgbClr val="000000">
                      <a:alpha val="43137"/>
                    </a:srgbClr>
                  </a:outerShdw>
                </a:effectLst>
                <a:latin typeface="Candara" panose="020E0502030303020204" pitchFamily="34" charset="0"/>
              </a:rPr>
              <a:t>HuskyCT Basics</a:t>
            </a:r>
          </a:p>
        </p:txBody>
      </p:sp>
      <p:sp>
        <p:nvSpPr>
          <p:cNvPr id="3" name="Subtitle 2">
            <a:extLst>
              <a:ext uri="{FF2B5EF4-FFF2-40B4-BE49-F238E27FC236}">
                <a16:creationId xmlns:a16="http://schemas.microsoft.com/office/drawing/2014/main" id="{F28EC9B6-A681-4766-920F-FEA09151D869}"/>
              </a:ext>
            </a:extLst>
          </p:cNvPr>
          <p:cNvSpPr>
            <a:spLocks noGrp="1"/>
          </p:cNvSpPr>
          <p:nvPr>
            <p:ph type="subTitle" idx="1"/>
          </p:nvPr>
        </p:nvSpPr>
        <p:spPr>
          <a:xfrm>
            <a:off x="804788" y="5318990"/>
            <a:ext cx="9416898" cy="723670"/>
          </a:xfrm>
        </p:spPr>
        <p:txBody>
          <a:bodyPr anchor="t">
            <a:normAutofit/>
          </a:bodyPr>
          <a:lstStyle/>
          <a:p>
            <a:pPr algn="l"/>
            <a:endParaRPr lang="en-US" sz="1800">
              <a:solidFill>
                <a:srgbClr val="000000"/>
              </a:solidFill>
            </a:endParaRPr>
          </a:p>
        </p:txBody>
      </p:sp>
    </p:spTree>
    <p:extLst>
      <p:ext uri="{BB962C8B-B14F-4D97-AF65-F5344CB8AC3E}">
        <p14:creationId xmlns:p14="http://schemas.microsoft.com/office/powerpoint/2010/main" val="1080806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2FABCD3-54B3-4843-8987-8DC044733ABB}"/>
              </a:ext>
            </a:extLst>
          </p:cNvPr>
          <p:cNvSpPr>
            <a:spLocks noGrp="1"/>
          </p:cNvSpPr>
          <p:nvPr>
            <p:ph type="title"/>
          </p:nvPr>
        </p:nvSpPr>
        <p:spPr>
          <a:xfrm>
            <a:off x="640079" y="2053641"/>
            <a:ext cx="3669161" cy="2760098"/>
          </a:xfrm>
        </p:spPr>
        <p:txBody>
          <a:bodyPr>
            <a:normAutofit/>
          </a:bodyPr>
          <a:lstStyle/>
          <a:p>
            <a:r>
              <a:rPr lang="en-US" sz="3700">
                <a:solidFill>
                  <a:srgbClr val="FFFFFF"/>
                </a:solidFill>
                <a:latin typeface="Candara" panose="020E0502030303020204" pitchFamily="34" charset="0"/>
              </a:rPr>
              <a:t>Getting Started/HuskyCT Basics</a:t>
            </a:r>
          </a:p>
        </p:txBody>
      </p:sp>
      <p:sp>
        <p:nvSpPr>
          <p:cNvPr id="3" name="Content Placeholder 2">
            <a:extLst>
              <a:ext uri="{FF2B5EF4-FFF2-40B4-BE49-F238E27FC236}">
                <a16:creationId xmlns:a16="http://schemas.microsoft.com/office/drawing/2014/main" id="{D2CFFFB2-6509-4694-AB79-5426BEBBA698}"/>
              </a:ext>
            </a:extLst>
          </p:cNvPr>
          <p:cNvSpPr>
            <a:spLocks noGrp="1"/>
          </p:cNvSpPr>
          <p:nvPr>
            <p:ph idx="1"/>
          </p:nvPr>
        </p:nvSpPr>
        <p:spPr>
          <a:xfrm>
            <a:off x="6090574" y="209550"/>
            <a:ext cx="5306084" cy="5822950"/>
          </a:xfrm>
        </p:spPr>
        <p:txBody>
          <a:bodyPr anchor="ctr">
            <a:normAutofit/>
          </a:bodyPr>
          <a:lstStyle/>
          <a:p>
            <a:pPr marL="457200" lvl="1" indent="0">
              <a:buNone/>
            </a:pPr>
            <a:endParaRPr lang="en-US" dirty="0">
              <a:solidFill>
                <a:srgbClr val="000000"/>
              </a:solidFill>
              <a:latin typeface="Candara" panose="020E0502030303020204" pitchFamily="34" charset="0"/>
            </a:endParaRPr>
          </a:p>
          <a:p>
            <a:pPr lvl="1"/>
            <a:endParaRPr lang="en-US" dirty="0">
              <a:solidFill>
                <a:srgbClr val="000000"/>
              </a:solidFill>
              <a:latin typeface="Candara" panose="020E0502030303020204" pitchFamily="34" charset="0"/>
            </a:endParaRPr>
          </a:p>
          <a:p>
            <a:pPr lvl="1"/>
            <a:endParaRPr lang="en-US" dirty="0">
              <a:solidFill>
                <a:srgbClr val="000000"/>
              </a:solidFill>
              <a:latin typeface="Candara" panose="020E0502030303020204" pitchFamily="34" charset="0"/>
            </a:endParaRPr>
          </a:p>
          <a:p>
            <a:pPr marL="457200" lvl="1" indent="0">
              <a:buNone/>
            </a:pPr>
            <a:endParaRPr lang="en-US" dirty="0">
              <a:solidFill>
                <a:srgbClr val="000000"/>
              </a:solidFill>
            </a:endParaRPr>
          </a:p>
          <a:p>
            <a:pPr lvl="1"/>
            <a:endParaRPr lang="en-US" dirty="0">
              <a:solidFill>
                <a:srgbClr val="000000"/>
              </a:solidFill>
            </a:endParaRPr>
          </a:p>
          <a:p>
            <a:pPr lvl="1"/>
            <a:endParaRPr lang="en-US" dirty="0">
              <a:solidFill>
                <a:srgbClr val="000000"/>
              </a:solidFill>
            </a:endParaRPr>
          </a:p>
        </p:txBody>
      </p:sp>
    </p:spTree>
    <p:extLst>
      <p:ext uri="{BB962C8B-B14F-4D97-AF65-F5344CB8AC3E}">
        <p14:creationId xmlns:p14="http://schemas.microsoft.com/office/powerpoint/2010/main" val="23869716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D43BFFA-2BAC-4BE1-8F95-C6FC83F9EE4D}"/>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Logging In</a:t>
            </a:r>
          </a:p>
        </p:txBody>
      </p:sp>
      <p:sp>
        <p:nvSpPr>
          <p:cNvPr id="3" name="Content Placeholder 2">
            <a:extLst>
              <a:ext uri="{FF2B5EF4-FFF2-40B4-BE49-F238E27FC236}">
                <a16:creationId xmlns:a16="http://schemas.microsoft.com/office/drawing/2014/main" id="{E8206581-A8CE-4D20-A38B-694E608D776D}"/>
              </a:ext>
            </a:extLst>
          </p:cNvPr>
          <p:cNvSpPr>
            <a:spLocks noGrp="1"/>
          </p:cNvSpPr>
          <p:nvPr>
            <p:ph idx="1"/>
          </p:nvPr>
        </p:nvSpPr>
        <p:spPr>
          <a:xfrm>
            <a:off x="751840" y="2590800"/>
            <a:ext cx="10800080" cy="3952240"/>
          </a:xfrm>
        </p:spPr>
        <p:txBody>
          <a:bodyPr>
            <a:normAutofit/>
          </a:bodyPr>
          <a:lstStyle/>
          <a:p>
            <a:r>
              <a:rPr lang="en-US" sz="2000" dirty="0">
                <a:solidFill>
                  <a:srgbClr val="000000"/>
                </a:solidFill>
                <a:latin typeface="Candara" panose="020E0502030303020204" pitchFamily="34" charset="0"/>
              </a:rPr>
              <a:t>Navigate to one of the addresses below and log on to HuskyCT the universities Learning Management System (LMS).  HuskyCT is used to conduct online coursework and used for more than just document storage.  You are able to conduct video sessions (</a:t>
            </a:r>
            <a:r>
              <a:rPr lang="en-US" sz="2000" dirty="0" err="1">
                <a:solidFill>
                  <a:srgbClr val="000000"/>
                </a:solidFill>
                <a:latin typeface="Candara" panose="020E0502030303020204" pitchFamily="34" charset="0"/>
              </a:rPr>
              <a:t>Colloborate</a:t>
            </a:r>
            <a:r>
              <a:rPr lang="en-US" sz="2000" dirty="0">
                <a:solidFill>
                  <a:srgbClr val="000000"/>
                </a:solidFill>
                <a:latin typeface="Candara" panose="020E0502030303020204" pitchFamily="34" charset="0"/>
              </a:rPr>
              <a:t>), create and post videos (voice overs </a:t>
            </a:r>
            <a:r>
              <a:rPr lang="en-US" sz="2000" dirty="0" err="1">
                <a:solidFill>
                  <a:srgbClr val="000000"/>
                </a:solidFill>
                <a:latin typeface="Candara" panose="020E0502030303020204" pitchFamily="34" charset="0"/>
              </a:rPr>
              <a:t>etc</a:t>
            </a:r>
            <a:r>
              <a:rPr lang="en-US" sz="2000" dirty="0">
                <a:solidFill>
                  <a:srgbClr val="000000"/>
                </a:solidFill>
                <a:latin typeface="Candara" panose="020E0502030303020204" pitchFamily="34" charset="0"/>
              </a:rPr>
              <a:t> using Kaltura), Assessments and Surveys and Assignments!  </a:t>
            </a:r>
          </a:p>
          <a:p>
            <a:r>
              <a:rPr lang="en-US" sz="2000" dirty="0">
                <a:solidFill>
                  <a:srgbClr val="000000"/>
                </a:solidFill>
                <a:latin typeface="Candara" panose="020E0502030303020204" pitchFamily="34" charset="0"/>
              </a:rPr>
              <a:t>To log into HuskyCT you will need your NetID account information.  If you don’t know it, please go to </a:t>
            </a:r>
            <a:r>
              <a:rPr lang="en-US" sz="2000" dirty="0">
                <a:solidFill>
                  <a:srgbClr val="000000"/>
                </a:solidFill>
                <a:latin typeface="Candara" panose="020E0502030303020204" pitchFamily="34" charset="0"/>
                <a:hlinkClick r:id="rId3"/>
              </a:rPr>
              <a:t>http:// netid.uconn.edu</a:t>
            </a:r>
            <a:r>
              <a:rPr lang="en-US" sz="2000" dirty="0">
                <a:solidFill>
                  <a:srgbClr val="000000"/>
                </a:solidFill>
                <a:latin typeface="Candara" panose="020E0502030303020204" pitchFamily="34" charset="0"/>
              </a:rPr>
              <a:t>.  If you have your </a:t>
            </a:r>
            <a:r>
              <a:rPr lang="en-US" sz="2000" dirty="0" err="1">
                <a:solidFill>
                  <a:srgbClr val="000000"/>
                </a:solidFill>
                <a:latin typeface="Candara" panose="020E0502030303020204" pitchFamily="34" charset="0"/>
              </a:rPr>
              <a:t>NedID</a:t>
            </a:r>
            <a:r>
              <a:rPr lang="en-US" sz="2000" dirty="0">
                <a:solidFill>
                  <a:srgbClr val="000000"/>
                </a:solidFill>
                <a:latin typeface="Candara" panose="020E0502030303020204" pitchFamily="34" charset="0"/>
              </a:rPr>
              <a:t> and have trouble logging please contact 860-486-HELP for resetting or account logon issues. </a:t>
            </a:r>
            <a:endParaRPr lang="en-US" sz="2000" dirty="0">
              <a:solidFill>
                <a:srgbClr val="000000"/>
              </a:solidFill>
              <a:latin typeface="Candara" panose="020E0502030303020204" pitchFamily="34" charset="0"/>
              <a:hlinkClick r:id="rId4"/>
            </a:endParaRPr>
          </a:p>
          <a:p>
            <a:endParaRPr lang="en-US" sz="2000" dirty="0">
              <a:solidFill>
                <a:srgbClr val="000000"/>
              </a:solidFill>
              <a:latin typeface="Candara" panose="020E0502030303020204" pitchFamily="34" charset="0"/>
              <a:hlinkClick r:id="rId4"/>
            </a:endParaRPr>
          </a:p>
          <a:p>
            <a:r>
              <a:rPr lang="en-US" sz="2000" dirty="0">
                <a:solidFill>
                  <a:srgbClr val="000000"/>
                </a:solidFill>
                <a:latin typeface="Candara" panose="020E0502030303020204" pitchFamily="34" charset="0"/>
                <a:hlinkClick r:id="rId4"/>
              </a:rPr>
              <a:t>http://huskyct.uconn.edu</a:t>
            </a:r>
            <a:endParaRPr lang="en-US" sz="2000" dirty="0">
              <a:solidFill>
                <a:srgbClr val="000000"/>
              </a:solidFill>
              <a:latin typeface="Candara" panose="020E0502030303020204" pitchFamily="34" charset="0"/>
            </a:endParaRPr>
          </a:p>
          <a:p>
            <a:r>
              <a:rPr lang="en-US" sz="2000" dirty="0">
                <a:solidFill>
                  <a:srgbClr val="000000"/>
                </a:solidFill>
                <a:latin typeface="Candara" panose="020E0502030303020204" pitchFamily="34" charset="0"/>
                <a:hlinkClick r:id="rId5"/>
              </a:rPr>
              <a:t>http://lms.uconn.edu</a:t>
            </a:r>
            <a:endParaRPr lang="en-US" sz="2000" dirty="0">
              <a:solidFill>
                <a:srgbClr val="000000"/>
              </a:solidFill>
              <a:latin typeface="Candara" panose="020E0502030303020204" pitchFamily="34" charset="0"/>
            </a:endParaRPr>
          </a:p>
          <a:p>
            <a:r>
              <a:rPr lang="en-US" sz="2000" dirty="0">
                <a:solidFill>
                  <a:srgbClr val="000000"/>
                </a:solidFill>
                <a:latin typeface="Candara" panose="020E0502030303020204" pitchFamily="34" charset="0"/>
                <a:hlinkClick r:id="rId6"/>
              </a:rPr>
              <a:t>http://learn.uconn.edu</a:t>
            </a:r>
            <a:endParaRPr lang="en-US" sz="2000" dirty="0">
              <a:solidFill>
                <a:srgbClr val="000000"/>
              </a:solidFill>
              <a:latin typeface="Candara" panose="020E0502030303020204" pitchFamily="34" charset="0"/>
            </a:endParaRPr>
          </a:p>
          <a:p>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2333088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D43BFFA-2BAC-4BE1-8F95-C6FC83F9EE4D}"/>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My Courses Page</a:t>
            </a:r>
          </a:p>
        </p:txBody>
      </p:sp>
      <p:sp>
        <p:nvSpPr>
          <p:cNvPr id="3" name="Content Placeholder 2">
            <a:extLst>
              <a:ext uri="{FF2B5EF4-FFF2-40B4-BE49-F238E27FC236}">
                <a16:creationId xmlns:a16="http://schemas.microsoft.com/office/drawing/2014/main" id="{E8206581-A8CE-4D20-A38B-694E608D776D}"/>
              </a:ext>
            </a:extLst>
          </p:cNvPr>
          <p:cNvSpPr>
            <a:spLocks noGrp="1"/>
          </p:cNvSpPr>
          <p:nvPr>
            <p:ph idx="1"/>
          </p:nvPr>
        </p:nvSpPr>
        <p:spPr>
          <a:xfrm>
            <a:off x="1179226" y="2590800"/>
            <a:ext cx="9833548" cy="3196146"/>
          </a:xfrm>
        </p:spPr>
        <p:txBody>
          <a:bodyPr>
            <a:normAutofit/>
          </a:bodyPr>
          <a:lstStyle/>
          <a:p>
            <a:r>
              <a:rPr lang="en-US" sz="2000" dirty="0">
                <a:solidFill>
                  <a:srgbClr val="000000"/>
                </a:solidFill>
                <a:latin typeface="Candara" panose="020E0502030303020204" pitchFamily="34" charset="0"/>
              </a:rPr>
              <a:t>Course List</a:t>
            </a:r>
          </a:p>
          <a:p>
            <a:r>
              <a:rPr lang="en-US" sz="2000" dirty="0">
                <a:solidFill>
                  <a:srgbClr val="000000"/>
                </a:solidFill>
                <a:latin typeface="Candara" panose="020E0502030303020204" pitchFamily="34" charset="0"/>
              </a:rPr>
              <a:t>Instructor Page</a:t>
            </a:r>
          </a:p>
          <a:p>
            <a:r>
              <a:rPr lang="en-US" sz="2000" dirty="0">
                <a:solidFill>
                  <a:srgbClr val="000000"/>
                </a:solidFill>
                <a:latin typeface="Candara" panose="020E0502030303020204" pitchFamily="34" charset="0"/>
              </a:rPr>
              <a:t>Student Help</a:t>
            </a:r>
            <a:endParaRPr lang="en-US" sz="2000" dirty="0">
              <a:solidFill>
                <a:srgbClr val="000000"/>
              </a:solidFill>
              <a:latin typeface="Candara" panose="020E0502030303020204" pitchFamily="34" charset="0"/>
              <a:hlinkClick r:id="rId3"/>
            </a:endParaRPr>
          </a:p>
          <a:p>
            <a:endParaRPr lang="en-US" sz="2000" dirty="0">
              <a:solidFill>
                <a:srgbClr val="000000"/>
              </a:solidFill>
              <a:latin typeface="Candara" panose="020E0502030303020204" pitchFamily="34" charset="0"/>
              <a:hlinkClick r:id="rId3"/>
            </a:endParaRPr>
          </a:p>
          <a:p>
            <a:endParaRPr lang="en-US" sz="2000" dirty="0">
              <a:solidFill>
                <a:srgbClr val="000000"/>
              </a:solidFill>
              <a:latin typeface="Candara" panose="020E0502030303020204" pitchFamily="34" charset="0"/>
              <a:hlinkClick r:id="rId3"/>
            </a:endParaRPr>
          </a:p>
          <a:p>
            <a:pPr marL="0" indent="0">
              <a:buNone/>
            </a:pPr>
            <a:r>
              <a:rPr lang="en-US" sz="2000" dirty="0">
                <a:solidFill>
                  <a:srgbClr val="000000"/>
                </a:solidFill>
                <a:latin typeface="Candara" panose="020E0502030303020204" pitchFamily="34" charset="0"/>
                <a:hlinkClick r:id="rId3"/>
              </a:rPr>
              <a:t>http://huskyct.uconn.edu</a:t>
            </a:r>
            <a:endParaRPr lang="en-US" sz="2000" dirty="0">
              <a:solidFill>
                <a:srgbClr val="000000"/>
              </a:solidFill>
              <a:latin typeface="Candara" panose="020E0502030303020204" pitchFamily="34" charset="0"/>
            </a:endParaRPr>
          </a:p>
          <a:p>
            <a:pPr marL="0" indent="0">
              <a:buNone/>
            </a:pPr>
            <a:r>
              <a:rPr lang="en-US" sz="2000" dirty="0">
                <a:solidFill>
                  <a:srgbClr val="000000"/>
                </a:solidFill>
                <a:latin typeface="Candara" panose="020E0502030303020204" pitchFamily="34" charset="0"/>
                <a:hlinkClick r:id="rId4"/>
              </a:rPr>
              <a:t>http://lms.uconn.edu</a:t>
            </a:r>
            <a:endParaRPr lang="en-US" sz="2000" dirty="0">
              <a:solidFill>
                <a:srgbClr val="000000"/>
              </a:solidFill>
              <a:latin typeface="Candara" panose="020E0502030303020204" pitchFamily="34" charset="0"/>
            </a:endParaRPr>
          </a:p>
          <a:p>
            <a:pPr marL="0" indent="0">
              <a:buNone/>
            </a:pPr>
            <a:r>
              <a:rPr lang="en-US" sz="2000" dirty="0">
                <a:solidFill>
                  <a:srgbClr val="000000"/>
                </a:solidFill>
                <a:latin typeface="Candara" panose="020E0502030303020204" pitchFamily="34" charset="0"/>
                <a:hlinkClick r:id="rId5"/>
              </a:rPr>
              <a:t>http://learn.uconn.edu</a:t>
            </a:r>
            <a:endParaRPr lang="en-US" sz="2000" dirty="0">
              <a:solidFill>
                <a:srgbClr val="000000"/>
              </a:solidFill>
              <a:latin typeface="Candara" panose="020E0502030303020204" pitchFamily="34" charset="0"/>
            </a:endParaRPr>
          </a:p>
          <a:p>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909981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18">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20">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34952BB-F97E-48E7-964F-65B17AB67443}"/>
              </a:ext>
            </a:extLst>
          </p:cNvPr>
          <p:cNvSpPr>
            <a:spLocks noGrp="1"/>
          </p:cNvSpPr>
          <p:nvPr>
            <p:ph type="title"/>
          </p:nvPr>
        </p:nvSpPr>
        <p:spPr>
          <a:xfrm>
            <a:off x="640079" y="2053641"/>
            <a:ext cx="3669161" cy="2760098"/>
          </a:xfrm>
        </p:spPr>
        <p:txBody>
          <a:bodyPr>
            <a:normAutofit/>
          </a:bodyPr>
          <a:lstStyle/>
          <a:p>
            <a:r>
              <a:rPr lang="en-US" dirty="0">
                <a:solidFill>
                  <a:srgbClr val="FFFFFF"/>
                </a:solidFill>
                <a:latin typeface="Candara" panose="020E0502030303020204" pitchFamily="34" charset="0"/>
              </a:rPr>
              <a:t>Basic Course Building in HuskyCT</a:t>
            </a:r>
          </a:p>
        </p:txBody>
      </p:sp>
      <p:sp>
        <p:nvSpPr>
          <p:cNvPr id="37" name="Content Placeholder 2">
            <a:extLst>
              <a:ext uri="{FF2B5EF4-FFF2-40B4-BE49-F238E27FC236}">
                <a16:creationId xmlns:a16="http://schemas.microsoft.com/office/drawing/2014/main" id="{85A3EB08-9051-48ED-8143-7A229CF386C0}"/>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latin typeface="Candara" panose="020E0502030303020204" pitchFamily="34" charset="0"/>
              </a:rPr>
              <a:t>Availability only Refers to visibility to Students</a:t>
            </a:r>
          </a:p>
          <a:p>
            <a:r>
              <a:rPr lang="en-US" sz="2400" dirty="0">
                <a:solidFill>
                  <a:srgbClr val="000000"/>
                </a:solidFill>
                <a:latin typeface="Candara" panose="020E0502030303020204" pitchFamily="34" charset="0"/>
              </a:rPr>
              <a:t>Menu items, Content Area, Tool link, web link</a:t>
            </a:r>
          </a:p>
          <a:p>
            <a:r>
              <a:rPr lang="en-US" sz="2400" dirty="0">
                <a:solidFill>
                  <a:srgbClr val="000000"/>
                </a:solidFill>
                <a:latin typeface="Candara" panose="020E0502030303020204" pitchFamily="34" charset="0"/>
              </a:rPr>
              <a:t>(Create) Item, file, web link</a:t>
            </a:r>
          </a:p>
          <a:p>
            <a:r>
              <a:rPr lang="en-US" sz="2400" dirty="0">
                <a:solidFill>
                  <a:srgbClr val="000000"/>
                </a:solidFill>
                <a:latin typeface="Candara" panose="020E0502030303020204" pitchFamily="34" charset="0"/>
              </a:rPr>
              <a:t>Content Management</a:t>
            </a:r>
          </a:p>
          <a:p>
            <a:r>
              <a:rPr lang="en-US" sz="2400" dirty="0">
                <a:solidFill>
                  <a:srgbClr val="000000"/>
                </a:solidFill>
                <a:latin typeface="Candara" panose="020E0502030303020204" pitchFamily="34" charset="0"/>
              </a:rPr>
              <a:t>Direct Link from Content Site</a:t>
            </a:r>
          </a:p>
        </p:txBody>
      </p:sp>
    </p:spTree>
    <p:extLst>
      <p:ext uri="{BB962C8B-B14F-4D97-AF65-F5344CB8AC3E}">
        <p14:creationId xmlns:p14="http://schemas.microsoft.com/office/powerpoint/2010/main" val="36217666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Announcements</a:t>
            </a:r>
          </a:p>
        </p:txBody>
      </p:sp>
      <p:sp>
        <p:nvSpPr>
          <p:cNvPr id="3" name="Content Placeholder 2">
            <a:extLst>
              <a:ext uri="{FF2B5EF4-FFF2-40B4-BE49-F238E27FC236}">
                <a16:creationId xmlns:a16="http://schemas.microsoft.com/office/drawing/2014/main" id="{DD0DA1DB-03D1-4B13-960A-47A1ABF2BF59}"/>
              </a:ext>
            </a:extLst>
          </p:cNvPr>
          <p:cNvSpPr>
            <a:spLocks noGrp="1"/>
          </p:cNvSpPr>
          <p:nvPr>
            <p:ph idx="1"/>
          </p:nvPr>
        </p:nvSpPr>
        <p:spPr>
          <a:xfrm>
            <a:off x="1179226" y="3092970"/>
            <a:ext cx="9833548" cy="2693976"/>
          </a:xfrm>
        </p:spPr>
        <p:txBody>
          <a:bodyPr>
            <a:normAutofit/>
          </a:bodyPr>
          <a:lstStyle/>
          <a:p>
            <a:r>
              <a:rPr lang="en-US" dirty="0">
                <a:latin typeface="Candara" panose="020E0502030303020204" pitchFamily="34" charset="0"/>
              </a:rPr>
              <a:t>Announcements Date restriction</a:t>
            </a:r>
          </a:p>
          <a:p>
            <a:r>
              <a:rPr lang="en-US" dirty="0">
                <a:latin typeface="Candara" panose="020E0502030303020204" pitchFamily="34" charset="0"/>
              </a:rPr>
              <a:t>Email goes out either way.  Automatically or queue</a:t>
            </a:r>
          </a:p>
          <a:p>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2905957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1179226" y="826680"/>
            <a:ext cx="9833548" cy="1325563"/>
          </a:xfrm>
        </p:spPr>
        <p:txBody>
          <a:bodyPr>
            <a:normAutofit/>
          </a:bodyPr>
          <a:lstStyle/>
          <a:p>
            <a:pPr algn="ctr"/>
            <a:r>
              <a:rPr lang="en-US" sz="4000" dirty="0">
                <a:solidFill>
                  <a:srgbClr val="FFFFFF"/>
                </a:solidFill>
                <a:latin typeface="Candara" panose="020E0502030303020204" pitchFamily="34" charset="0"/>
              </a:rPr>
              <a:t>Users (Enrollment)</a:t>
            </a:r>
          </a:p>
        </p:txBody>
      </p:sp>
      <p:sp>
        <p:nvSpPr>
          <p:cNvPr id="3" name="Content Placeholder 2">
            <a:extLst>
              <a:ext uri="{FF2B5EF4-FFF2-40B4-BE49-F238E27FC236}">
                <a16:creationId xmlns:a16="http://schemas.microsoft.com/office/drawing/2014/main" id="{DD0DA1DB-03D1-4B13-960A-47A1ABF2BF59}"/>
              </a:ext>
            </a:extLst>
          </p:cNvPr>
          <p:cNvSpPr>
            <a:spLocks noGrp="1"/>
          </p:cNvSpPr>
          <p:nvPr>
            <p:ph idx="1"/>
          </p:nvPr>
        </p:nvSpPr>
        <p:spPr>
          <a:xfrm>
            <a:off x="1179226" y="3092970"/>
            <a:ext cx="9833548" cy="2693976"/>
          </a:xfrm>
        </p:spPr>
        <p:txBody>
          <a:bodyPr>
            <a:normAutofit/>
          </a:bodyPr>
          <a:lstStyle/>
          <a:p>
            <a:r>
              <a:rPr lang="en-US" dirty="0"/>
              <a:t>Enroll users</a:t>
            </a:r>
          </a:p>
          <a:p>
            <a:r>
              <a:rPr lang="en-US" dirty="0"/>
              <a:t>Find users to enroll</a:t>
            </a:r>
          </a:p>
          <a:p>
            <a:r>
              <a:rPr lang="en-US" dirty="0"/>
              <a:t>Search bar is for students/staff already enrolled</a:t>
            </a:r>
          </a:p>
          <a:p>
            <a:r>
              <a:rPr lang="en-US" dirty="0"/>
              <a:t>Find users to enroll grey button</a:t>
            </a:r>
          </a:p>
          <a:p>
            <a:pPr marL="0" indent="0">
              <a:buNone/>
            </a:pPr>
            <a:endParaRPr lang="en-US" sz="2000" dirty="0">
              <a:solidFill>
                <a:srgbClr val="000000"/>
              </a:solidFill>
              <a:latin typeface="Candara" panose="020E0502030303020204" pitchFamily="34" charset="0"/>
            </a:endParaRPr>
          </a:p>
        </p:txBody>
      </p:sp>
    </p:spTree>
    <p:extLst>
      <p:ext uri="{BB962C8B-B14F-4D97-AF65-F5344CB8AC3E}">
        <p14:creationId xmlns:p14="http://schemas.microsoft.com/office/powerpoint/2010/main" val="1108174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95D888-D7FD-4F45-B87B-2EEB83D51E31}"/>
              </a:ext>
            </a:extLst>
          </p:cNvPr>
          <p:cNvSpPr>
            <a:spLocks noGrp="1"/>
          </p:cNvSpPr>
          <p:nvPr>
            <p:ph type="title"/>
          </p:nvPr>
        </p:nvSpPr>
        <p:spPr>
          <a:xfrm>
            <a:off x="293616" y="2053641"/>
            <a:ext cx="4437776" cy="2760098"/>
          </a:xfrm>
        </p:spPr>
        <p:txBody>
          <a:bodyPr>
            <a:normAutofit/>
          </a:bodyPr>
          <a:lstStyle/>
          <a:p>
            <a:r>
              <a:rPr lang="en-US" dirty="0">
                <a:solidFill>
                  <a:srgbClr val="FFFFFF"/>
                </a:solidFill>
              </a:rPr>
              <a:t>Multimedia &amp; Web Conferencing</a:t>
            </a:r>
          </a:p>
        </p:txBody>
      </p:sp>
      <p:sp>
        <p:nvSpPr>
          <p:cNvPr id="3" name="Content Placeholder 2">
            <a:extLst>
              <a:ext uri="{FF2B5EF4-FFF2-40B4-BE49-F238E27FC236}">
                <a16:creationId xmlns:a16="http://schemas.microsoft.com/office/drawing/2014/main" id="{DD0DA1DB-03D1-4B13-960A-47A1ABF2BF59}"/>
              </a:ext>
            </a:extLst>
          </p:cNvPr>
          <p:cNvSpPr>
            <a:spLocks noGrp="1"/>
          </p:cNvSpPr>
          <p:nvPr>
            <p:ph idx="1"/>
          </p:nvPr>
        </p:nvSpPr>
        <p:spPr>
          <a:xfrm>
            <a:off x="6090574" y="801866"/>
            <a:ext cx="5306084" cy="5230634"/>
          </a:xfrm>
        </p:spPr>
        <p:txBody>
          <a:bodyPr anchor="ctr">
            <a:normAutofit/>
          </a:bodyPr>
          <a:lstStyle/>
          <a:p>
            <a:r>
              <a:rPr lang="en-US" sz="2400" dirty="0">
                <a:solidFill>
                  <a:srgbClr val="000000"/>
                </a:solidFill>
              </a:rPr>
              <a:t>Kaltura</a:t>
            </a:r>
          </a:p>
          <a:p>
            <a:r>
              <a:rPr lang="en-US" sz="2400" dirty="0">
                <a:solidFill>
                  <a:srgbClr val="000000"/>
                </a:solidFill>
              </a:rPr>
              <a:t>Collaborate</a:t>
            </a:r>
          </a:p>
          <a:p>
            <a:r>
              <a:rPr lang="en-US" sz="2400" dirty="0">
                <a:solidFill>
                  <a:srgbClr val="000000"/>
                </a:solidFill>
              </a:rPr>
              <a:t>YouTube</a:t>
            </a:r>
          </a:p>
        </p:txBody>
      </p:sp>
    </p:spTree>
    <p:extLst>
      <p:ext uri="{BB962C8B-B14F-4D97-AF65-F5344CB8AC3E}">
        <p14:creationId xmlns:p14="http://schemas.microsoft.com/office/powerpoint/2010/main" val="2638439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7900</TotalTime>
  <Words>306</Words>
  <Application>Microsoft Macintosh PowerPoint</Application>
  <PresentationFormat>Widescreen</PresentationFormat>
  <Paragraphs>55</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Candara</vt:lpstr>
      <vt:lpstr>Office Theme</vt:lpstr>
      <vt:lpstr>Academic Information Technology Services</vt:lpstr>
      <vt:lpstr>HuskyCT Basics</vt:lpstr>
      <vt:lpstr>Getting Started/HuskyCT Basics</vt:lpstr>
      <vt:lpstr>Logging In</vt:lpstr>
      <vt:lpstr>My Courses Page</vt:lpstr>
      <vt:lpstr>Basic Course Building in HuskyCT</vt:lpstr>
      <vt:lpstr>Announcements</vt:lpstr>
      <vt:lpstr>Users (Enrollment)</vt:lpstr>
      <vt:lpstr>Multimedia &amp; Web Conferencing</vt:lpstr>
      <vt:lpstr>Student Preview</vt:lpstr>
      <vt:lpstr>Where to find help?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HuskyCT Basics</dc:title>
  <dc:creator>Wright, Jason</dc:creator>
  <cp:lastModifiedBy>Wright, Jason</cp:lastModifiedBy>
  <cp:revision>4</cp:revision>
  <dcterms:created xsi:type="dcterms:W3CDTF">2019-01-16T15:28:55Z</dcterms:created>
  <dcterms:modified xsi:type="dcterms:W3CDTF">2019-04-25T19:47:55Z</dcterms:modified>
</cp:coreProperties>
</file>