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0" r:id="rId1"/>
  </p:sldMasterIdLst>
  <p:notesMasterIdLst>
    <p:notesMasterId r:id="rId23"/>
  </p:notesMasterIdLst>
  <p:handoutMasterIdLst>
    <p:handoutMasterId r:id="rId24"/>
  </p:handoutMasterIdLst>
  <p:sldIdLst>
    <p:sldId id="260" r:id="rId2"/>
    <p:sldId id="290" r:id="rId3"/>
    <p:sldId id="266" r:id="rId4"/>
    <p:sldId id="279" r:id="rId5"/>
    <p:sldId id="296" r:id="rId6"/>
    <p:sldId id="298" r:id="rId7"/>
    <p:sldId id="299" r:id="rId8"/>
    <p:sldId id="300" r:id="rId9"/>
    <p:sldId id="301" r:id="rId10"/>
    <p:sldId id="302" r:id="rId11"/>
    <p:sldId id="295" r:id="rId12"/>
    <p:sldId id="270" r:id="rId13"/>
    <p:sldId id="286" r:id="rId14"/>
    <p:sldId id="287" r:id="rId15"/>
    <p:sldId id="288" r:id="rId16"/>
    <p:sldId id="289" r:id="rId17"/>
    <p:sldId id="291" r:id="rId18"/>
    <p:sldId id="292" r:id="rId19"/>
    <p:sldId id="293" r:id="rId20"/>
    <p:sldId id="294" r:id="rId21"/>
    <p:sldId id="303" r:id="rId22"/>
  </p:sldIdLst>
  <p:sldSz cx="9144000" cy="6858000" type="screen4x3"/>
  <p:notesSz cx="7010400" cy="92964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9" d="100"/>
          <a:sy n="79" d="100"/>
        </p:scale>
        <p:origin x="114" y="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A37D8-B98C-4C22-B436-44BC0037F2E3}" type="doc">
      <dgm:prSet loTypeId="urn:microsoft.com/office/officeart/2005/8/layout/cycle2" loCatId="cycle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E2039B7-1119-493F-B997-59389C051730}">
      <dgm:prSet phldrT="[Text]"/>
      <dgm:spPr/>
      <dgm:t>
        <a:bodyPr/>
        <a:lstStyle/>
        <a:p>
          <a:r>
            <a:rPr lang="en-US" dirty="0" smtClean="0"/>
            <a:t>Analysis</a:t>
          </a:r>
          <a:endParaRPr lang="en-US" dirty="0"/>
        </a:p>
      </dgm:t>
    </dgm:pt>
    <dgm:pt modelId="{FD500E28-D275-497A-8941-A550E1AFEB61}" type="parTrans" cxnId="{E6DC4376-7849-4628-9796-2A930DB4C395}">
      <dgm:prSet/>
      <dgm:spPr/>
      <dgm:t>
        <a:bodyPr/>
        <a:lstStyle/>
        <a:p>
          <a:endParaRPr lang="en-US"/>
        </a:p>
      </dgm:t>
    </dgm:pt>
    <dgm:pt modelId="{F8EEA6C6-FCF0-42B1-863D-BF725AE5DC10}" type="sibTrans" cxnId="{E6DC4376-7849-4628-9796-2A930DB4C395}">
      <dgm:prSet/>
      <dgm:spPr/>
      <dgm:t>
        <a:bodyPr/>
        <a:lstStyle/>
        <a:p>
          <a:endParaRPr lang="en-US"/>
        </a:p>
      </dgm:t>
    </dgm:pt>
    <dgm:pt modelId="{8E09B78D-CB36-47CD-B105-CF1A84296EA3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E24A3829-601E-4533-A291-AA9E815CC9BE}" type="parTrans" cxnId="{BFC2CE4D-4CD0-400D-AD34-65557DACA56D}">
      <dgm:prSet/>
      <dgm:spPr/>
      <dgm:t>
        <a:bodyPr/>
        <a:lstStyle/>
        <a:p>
          <a:endParaRPr lang="en-US"/>
        </a:p>
      </dgm:t>
    </dgm:pt>
    <dgm:pt modelId="{B27E4463-E689-442C-B5F5-9C98D9B5232A}" type="sibTrans" cxnId="{BFC2CE4D-4CD0-400D-AD34-65557DACA56D}">
      <dgm:prSet/>
      <dgm:spPr/>
      <dgm:t>
        <a:bodyPr/>
        <a:lstStyle/>
        <a:p>
          <a:endParaRPr lang="en-US"/>
        </a:p>
      </dgm:t>
    </dgm:pt>
    <dgm:pt modelId="{514AB597-7F77-4A0F-9B77-CAFF8FC9ECF4}">
      <dgm:prSet phldrT="[Text]"/>
      <dgm:spPr/>
      <dgm:t>
        <a:bodyPr/>
        <a:lstStyle/>
        <a:p>
          <a:r>
            <a:rPr lang="en-US" dirty="0" smtClean="0"/>
            <a:t>Development</a:t>
          </a:r>
          <a:endParaRPr lang="en-US" dirty="0"/>
        </a:p>
      </dgm:t>
    </dgm:pt>
    <dgm:pt modelId="{4D8B77C2-EF82-4CC2-A852-C46A5A602BBD}" type="parTrans" cxnId="{5B7EC6F1-A419-47D5-8AC6-E2421F877B83}">
      <dgm:prSet/>
      <dgm:spPr/>
      <dgm:t>
        <a:bodyPr/>
        <a:lstStyle/>
        <a:p>
          <a:endParaRPr lang="en-US"/>
        </a:p>
      </dgm:t>
    </dgm:pt>
    <dgm:pt modelId="{4B4A01BE-74D5-44F1-9EDB-AFA0CCD0B98C}" type="sibTrans" cxnId="{5B7EC6F1-A419-47D5-8AC6-E2421F877B83}">
      <dgm:prSet/>
      <dgm:spPr/>
      <dgm:t>
        <a:bodyPr/>
        <a:lstStyle/>
        <a:p>
          <a:endParaRPr lang="en-US"/>
        </a:p>
      </dgm:t>
    </dgm:pt>
    <dgm:pt modelId="{D7874498-D7C9-40BC-8DD9-75DD76702155}">
      <dgm:prSet phldrT="[Text]"/>
      <dgm:spPr/>
      <dgm:t>
        <a:bodyPr/>
        <a:lstStyle/>
        <a:p>
          <a:r>
            <a:rPr lang="en-US" dirty="0" smtClean="0"/>
            <a:t>Implement</a:t>
          </a:r>
          <a:endParaRPr lang="en-US" dirty="0"/>
        </a:p>
      </dgm:t>
    </dgm:pt>
    <dgm:pt modelId="{207B33E0-9896-4B1E-9D50-625DB4D98807}" type="parTrans" cxnId="{82816ED3-5F41-4AF0-A1FF-343FDB243B07}">
      <dgm:prSet/>
      <dgm:spPr/>
      <dgm:t>
        <a:bodyPr/>
        <a:lstStyle/>
        <a:p>
          <a:endParaRPr lang="en-US"/>
        </a:p>
      </dgm:t>
    </dgm:pt>
    <dgm:pt modelId="{CBEB0EA6-20A2-4E5F-8B9F-F1A047537ABB}" type="sibTrans" cxnId="{82816ED3-5F41-4AF0-A1FF-343FDB243B07}">
      <dgm:prSet/>
      <dgm:spPr/>
      <dgm:t>
        <a:bodyPr/>
        <a:lstStyle/>
        <a:p>
          <a:endParaRPr lang="en-US"/>
        </a:p>
      </dgm:t>
    </dgm:pt>
    <dgm:pt modelId="{55BCE0EF-71D1-48F0-A138-17E56D475D3C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C4B7B5D8-1839-4832-BA90-10D0C4DB2C7B}" type="parTrans" cxnId="{E89A998C-2464-4FD9-8F8F-A298601A1D9D}">
      <dgm:prSet/>
      <dgm:spPr/>
      <dgm:t>
        <a:bodyPr/>
        <a:lstStyle/>
        <a:p>
          <a:endParaRPr lang="en-US"/>
        </a:p>
      </dgm:t>
    </dgm:pt>
    <dgm:pt modelId="{9AAE1CC6-B16D-4957-B4E4-08022856469B}" type="sibTrans" cxnId="{E89A998C-2464-4FD9-8F8F-A298601A1D9D}">
      <dgm:prSet/>
      <dgm:spPr/>
      <dgm:t>
        <a:bodyPr/>
        <a:lstStyle/>
        <a:p>
          <a:endParaRPr lang="en-US"/>
        </a:p>
      </dgm:t>
    </dgm:pt>
    <dgm:pt modelId="{311AFBAE-3067-48B4-83D3-E96496732B30}" type="pres">
      <dgm:prSet presAssocID="{E1AA37D8-B98C-4C22-B436-44BC0037F2E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D22C71-D184-44D6-A2E5-3E1E4E265645}" type="pres">
      <dgm:prSet presAssocID="{FE2039B7-1119-493F-B997-59389C05173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E4543-0CD6-457D-BA65-F0CB9CD5BCC0}" type="pres">
      <dgm:prSet presAssocID="{F8EEA6C6-FCF0-42B1-863D-BF725AE5DC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73C52C4-6CB2-40E0-AA5B-3CE4D6CB4C26}" type="pres">
      <dgm:prSet presAssocID="{F8EEA6C6-FCF0-42B1-863D-BF725AE5DC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8891DED-83F8-4D7E-BE33-C8E54605389D}" type="pres">
      <dgm:prSet presAssocID="{8E09B78D-CB36-47CD-B105-CF1A84296E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094210-F948-4076-9FA6-3C7D787B1F8F}" type="pres">
      <dgm:prSet presAssocID="{B27E4463-E689-442C-B5F5-9C98D9B5232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3AC2FF9F-4401-494C-95A5-E459729B486F}" type="pres">
      <dgm:prSet presAssocID="{B27E4463-E689-442C-B5F5-9C98D9B5232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4D12800B-141F-4A3B-A4FC-89E17F420C9A}" type="pres">
      <dgm:prSet presAssocID="{514AB597-7F77-4A0F-9B77-CAFF8FC9ECF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54AC8-8D45-4439-8A53-738598349A70}" type="pres">
      <dgm:prSet presAssocID="{4B4A01BE-74D5-44F1-9EDB-AFA0CCD0B98C}" presName="sibTrans" presStyleLbl="sibTrans2D1" presStyleIdx="2" presStyleCnt="5"/>
      <dgm:spPr/>
      <dgm:t>
        <a:bodyPr/>
        <a:lstStyle/>
        <a:p>
          <a:endParaRPr lang="en-US"/>
        </a:p>
      </dgm:t>
    </dgm:pt>
    <dgm:pt modelId="{4F76338A-F687-4B6C-A115-61DAC72C6180}" type="pres">
      <dgm:prSet presAssocID="{4B4A01BE-74D5-44F1-9EDB-AFA0CCD0B98C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CF867D56-5EBB-4CD2-BF81-3FCFDC8D9363}" type="pres">
      <dgm:prSet presAssocID="{D7874498-D7C9-40BC-8DD9-75DD7670215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C120F4-FC90-43F4-8CAB-8EE9548CFB83}" type="pres">
      <dgm:prSet presAssocID="{CBEB0EA6-20A2-4E5F-8B9F-F1A047537AB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FA3346C-43B9-406E-9529-5F31089CAE02}" type="pres">
      <dgm:prSet presAssocID="{CBEB0EA6-20A2-4E5F-8B9F-F1A047537AB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A5A6EF5-9BC0-41F4-B2A3-CE88755D7FC4}" type="pres">
      <dgm:prSet presAssocID="{55BCE0EF-71D1-48F0-A138-17E56D475D3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DEB69F-EE95-4103-BC2C-3DD5EF2B561D}" type="pres">
      <dgm:prSet presAssocID="{9AAE1CC6-B16D-4957-B4E4-08022856469B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93BF91C-FFD4-41FE-8A9B-27D65CD5F62D}" type="pres">
      <dgm:prSet presAssocID="{9AAE1CC6-B16D-4957-B4E4-08022856469B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458A4531-37D0-44C1-ACF5-A305170DE914}" type="presOf" srcId="{9AAE1CC6-B16D-4957-B4E4-08022856469B}" destId="{19DEB69F-EE95-4103-BC2C-3DD5EF2B561D}" srcOrd="0" destOrd="0" presId="urn:microsoft.com/office/officeart/2005/8/layout/cycle2"/>
    <dgm:cxn modelId="{1C70FEA6-3824-4F97-8279-A913CDDC1D2E}" type="presOf" srcId="{D7874498-D7C9-40BC-8DD9-75DD76702155}" destId="{CF867D56-5EBB-4CD2-BF81-3FCFDC8D9363}" srcOrd="0" destOrd="0" presId="urn:microsoft.com/office/officeart/2005/8/layout/cycle2"/>
    <dgm:cxn modelId="{E228619F-7688-4F51-96F9-8595BF227742}" type="presOf" srcId="{CBEB0EA6-20A2-4E5F-8B9F-F1A047537ABB}" destId="{59C120F4-FC90-43F4-8CAB-8EE9548CFB83}" srcOrd="0" destOrd="0" presId="urn:microsoft.com/office/officeart/2005/8/layout/cycle2"/>
    <dgm:cxn modelId="{24DFDABA-8DC6-4ACF-B7A6-C6F6DDBA27E4}" type="presOf" srcId="{CBEB0EA6-20A2-4E5F-8B9F-F1A047537ABB}" destId="{5FA3346C-43B9-406E-9529-5F31089CAE02}" srcOrd="1" destOrd="0" presId="urn:microsoft.com/office/officeart/2005/8/layout/cycle2"/>
    <dgm:cxn modelId="{FD308124-AD28-4AB5-A721-754FF572DF5E}" type="presOf" srcId="{4B4A01BE-74D5-44F1-9EDB-AFA0CCD0B98C}" destId="{4F76338A-F687-4B6C-A115-61DAC72C6180}" srcOrd="1" destOrd="0" presId="urn:microsoft.com/office/officeart/2005/8/layout/cycle2"/>
    <dgm:cxn modelId="{F8A58846-F20E-4196-8B48-8E0DF7401E62}" type="presOf" srcId="{F8EEA6C6-FCF0-42B1-863D-BF725AE5DC10}" destId="{F73C52C4-6CB2-40E0-AA5B-3CE4D6CB4C26}" srcOrd="1" destOrd="0" presId="urn:microsoft.com/office/officeart/2005/8/layout/cycle2"/>
    <dgm:cxn modelId="{82816ED3-5F41-4AF0-A1FF-343FDB243B07}" srcId="{E1AA37D8-B98C-4C22-B436-44BC0037F2E3}" destId="{D7874498-D7C9-40BC-8DD9-75DD76702155}" srcOrd="3" destOrd="0" parTransId="{207B33E0-9896-4B1E-9D50-625DB4D98807}" sibTransId="{CBEB0EA6-20A2-4E5F-8B9F-F1A047537ABB}"/>
    <dgm:cxn modelId="{AFD710F5-BA2B-4D1F-93CB-6F668619B533}" type="presOf" srcId="{B27E4463-E689-442C-B5F5-9C98D9B5232A}" destId="{2E094210-F948-4076-9FA6-3C7D787B1F8F}" srcOrd="0" destOrd="0" presId="urn:microsoft.com/office/officeart/2005/8/layout/cycle2"/>
    <dgm:cxn modelId="{0FC4FFF0-32EA-44FE-AAF8-D0CE766DE68F}" type="presOf" srcId="{8E09B78D-CB36-47CD-B105-CF1A84296EA3}" destId="{48891DED-83F8-4D7E-BE33-C8E54605389D}" srcOrd="0" destOrd="0" presId="urn:microsoft.com/office/officeart/2005/8/layout/cycle2"/>
    <dgm:cxn modelId="{E6DC4376-7849-4628-9796-2A930DB4C395}" srcId="{E1AA37D8-B98C-4C22-B436-44BC0037F2E3}" destId="{FE2039B7-1119-493F-B997-59389C051730}" srcOrd="0" destOrd="0" parTransId="{FD500E28-D275-497A-8941-A550E1AFEB61}" sibTransId="{F8EEA6C6-FCF0-42B1-863D-BF725AE5DC10}"/>
    <dgm:cxn modelId="{054DD94E-7CB9-4436-82E9-9A8D350A217F}" type="presOf" srcId="{4B4A01BE-74D5-44F1-9EDB-AFA0CCD0B98C}" destId="{0E454AC8-8D45-4439-8A53-738598349A70}" srcOrd="0" destOrd="0" presId="urn:microsoft.com/office/officeart/2005/8/layout/cycle2"/>
    <dgm:cxn modelId="{D2A8ABB0-1AAF-4946-9475-652785F56EEC}" type="presOf" srcId="{F8EEA6C6-FCF0-42B1-863D-BF725AE5DC10}" destId="{AC1E4543-0CD6-457D-BA65-F0CB9CD5BCC0}" srcOrd="0" destOrd="0" presId="urn:microsoft.com/office/officeart/2005/8/layout/cycle2"/>
    <dgm:cxn modelId="{CB7D2CE1-6906-47AA-8373-C3B656FB8BFE}" type="presOf" srcId="{9AAE1CC6-B16D-4957-B4E4-08022856469B}" destId="{C93BF91C-FFD4-41FE-8A9B-27D65CD5F62D}" srcOrd="1" destOrd="0" presId="urn:microsoft.com/office/officeart/2005/8/layout/cycle2"/>
    <dgm:cxn modelId="{E3E82C30-99B2-4478-B5A5-D3BD8B19EB9B}" type="presOf" srcId="{514AB597-7F77-4A0F-9B77-CAFF8FC9ECF4}" destId="{4D12800B-141F-4A3B-A4FC-89E17F420C9A}" srcOrd="0" destOrd="0" presId="urn:microsoft.com/office/officeart/2005/8/layout/cycle2"/>
    <dgm:cxn modelId="{BFC2CE4D-4CD0-400D-AD34-65557DACA56D}" srcId="{E1AA37D8-B98C-4C22-B436-44BC0037F2E3}" destId="{8E09B78D-CB36-47CD-B105-CF1A84296EA3}" srcOrd="1" destOrd="0" parTransId="{E24A3829-601E-4533-A291-AA9E815CC9BE}" sibTransId="{B27E4463-E689-442C-B5F5-9C98D9B5232A}"/>
    <dgm:cxn modelId="{5B7EC6F1-A419-47D5-8AC6-E2421F877B83}" srcId="{E1AA37D8-B98C-4C22-B436-44BC0037F2E3}" destId="{514AB597-7F77-4A0F-9B77-CAFF8FC9ECF4}" srcOrd="2" destOrd="0" parTransId="{4D8B77C2-EF82-4CC2-A852-C46A5A602BBD}" sibTransId="{4B4A01BE-74D5-44F1-9EDB-AFA0CCD0B98C}"/>
    <dgm:cxn modelId="{F7D1F057-485F-4B74-9AA2-B2C5F9699C77}" type="presOf" srcId="{E1AA37D8-B98C-4C22-B436-44BC0037F2E3}" destId="{311AFBAE-3067-48B4-83D3-E96496732B30}" srcOrd="0" destOrd="0" presId="urn:microsoft.com/office/officeart/2005/8/layout/cycle2"/>
    <dgm:cxn modelId="{97FD4C3A-E17B-4875-BF88-C9AAEEF0D8C5}" type="presOf" srcId="{55BCE0EF-71D1-48F0-A138-17E56D475D3C}" destId="{BA5A6EF5-9BC0-41F4-B2A3-CE88755D7FC4}" srcOrd="0" destOrd="0" presId="urn:microsoft.com/office/officeart/2005/8/layout/cycle2"/>
    <dgm:cxn modelId="{E89A998C-2464-4FD9-8F8F-A298601A1D9D}" srcId="{E1AA37D8-B98C-4C22-B436-44BC0037F2E3}" destId="{55BCE0EF-71D1-48F0-A138-17E56D475D3C}" srcOrd="4" destOrd="0" parTransId="{C4B7B5D8-1839-4832-BA90-10D0C4DB2C7B}" sibTransId="{9AAE1CC6-B16D-4957-B4E4-08022856469B}"/>
    <dgm:cxn modelId="{EF69932B-A6BA-4FA0-BC03-DEF0C45B3A51}" type="presOf" srcId="{FE2039B7-1119-493F-B997-59389C051730}" destId="{37D22C71-D184-44D6-A2E5-3E1E4E265645}" srcOrd="0" destOrd="0" presId="urn:microsoft.com/office/officeart/2005/8/layout/cycle2"/>
    <dgm:cxn modelId="{EA0BB585-60E9-40B8-AF22-C3A49E2E70F6}" type="presOf" srcId="{B27E4463-E689-442C-B5F5-9C98D9B5232A}" destId="{3AC2FF9F-4401-494C-95A5-E459729B486F}" srcOrd="1" destOrd="0" presId="urn:microsoft.com/office/officeart/2005/8/layout/cycle2"/>
    <dgm:cxn modelId="{C99FF750-B56E-437B-A6A7-208B320097A5}" type="presParOf" srcId="{311AFBAE-3067-48B4-83D3-E96496732B30}" destId="{37D22C71-D184-44D6-A2E5-3E1E4E265645}" srcOrd="0" destOrd="0" presId="urn:microsoft.com/office/officeart/2005/8/layout/cycle2"/>
    <dgm:cxn modelId="{7502F1DD-1F06-4461-88B9-E88139B2EC64}" type="presParOf" srcId="{311AFBAE-3067-48B4-83D3-E96496732B30}" destId="{AC1E4543-0CD6-457D-BA65-F0CB9CD5BCC0}" srcOrd="1" destOrd="0" presId="urn:microsoft.com/office/officeart/2005/8/layout/cycle2"/>
    <dgm:cxn modelId="{4E9128AD-51A9-4B93-B574-4F0DF393EC68}" type="presParOf" srcId="{AC1E4543-0CD6-457D-BA65-F0CB9CD5BCC0}" destId="{F73C52C4-6CB2-40E0-AA5B-3CE4D6CB4C26}" srcOrd="0" destOrd="0" presId="urn:microsoft.com/office/officeart/2005/8/layout/cycle2"/>
    <dgm:cxn modelId="{6A4780B9-3ABF-4725-82E2-EF889EC10B99}" type="presParOf" srcId="{311AFBAE-3067-48B4-83D3-E96496732B30}" destId="{48891DED-83F8-4D7E-BE33-C8E54605389D}" srcOrd="2" destOrd="0" presId="urn:microsoft.com/office/officeart/2005/8/layout/cycle2"/>
    <dgm:cxn modelId="{E59D82B3-D52C-4A66-B9EB-BF444343D5A4}" type="presParOf" srcId="{311AFBAE-3067-48B4-83D3-E96496732B30}" destId="{2E094210-F948-4076-9FA6-3C7D787B1F8F}" srcOrd="3" destOrd="0" presId="urn:microsoft.com/office/officeart/2005/8/layout/cycle2"/>
    <dgm:cxn modelId="{D2F22355-4B29-4BD5-ABC2-DD859064E10C}" type="presParOf" srcId="{2E094210-F948-4076-9FA6-3C7D787B1F8F}" destId="{3AC2FF9F-4401-494C-95A5-E459729B486F}" srcOrd="0" destOrd="0" presId="urn:microsoft.com/office/officeart/2005/8/layout/cycle2"/>
    <dgm:cxn modelId="{D3CC2305-C698-4758-8DDA-67EE16DE7E26}" type="presParOf" srcId="{311AFBAE-3067-48B4-83D3-E96496732B30}" destId="{4D12800B-141F-4A3B-A4FC-89E17F420C9A}" srcOrd="4" destOrd="0" presId="urn:microsoft.com/office/officeart/2005/8/layout/cycle2"/>
    <dgm:cxn modelId="{AB0008AB-CA4D-4DA4-8D0D-04EC82499C02}" type="presParOf" srcId="{311AFBAE-3067-48B4-83D3-E96496732B30}" destId="{0E454AC8-8D45-4439-8A53-738598349A70}" srcOrd="5" destOrd="0" presId="urn:microsoft.com/office/officeart/2005/8/layout/cycle2"/>
    <dgm:cxn modelId="{683E2A66-0B12-4AD7-875E-F656FD3F0F65}" type="presParOf" srcId="{0E454AC8-8D45-4439-8A53-738598349A70}" destId="{4F76338A-F687-4B6C-A115-61DAC72C6180}" srcOrd="0" destOrd="0" presId="urn:microsoft.com/office/officeart/2005/8/layout/cycle2"/>
    <dgm:cxn modelId="{15A104A6-7D02-4831-8F6B-F0106D1234F0}" type="presParOf" srcId="{311AFBAE-3067-48B4-83D3-E96496732B30}" destId="{CF867D56-5EBB-4CD2-BF81-3FCFDC8D9363}" srcOrd="6" destOrd="0" presId="urn:microsoft.com/office/officeart/2005/8/layout/cycle2"/>
    <dgm:cxn modelId="{8523574E-01AF-40D1-A15E-410E3B9C7DCF}" type="presParOf" srcId="{311AFBAE-3067-48B4-83D3-E96496732B30}" destId="{59C120F4-FC90-43F4-8CAB-8EE9548CFB83}" srcOrd="7" destOrd="0" presId="urn:microsoft.com/office/officeart/2005/8/layout/cycle2"/>
    <dgm:cxn modelId="{4079ED5E-0046-443B-91C1-342523CF7957}" type="presParOf" srcId="{59C120F4-FC90-43F4-8CAB-8EE9548CFB83}" destId="{5FA3346C-43B9-406E-9529-5F31089CAE02}" srcOrd="0" destOrd="0" presId="urn:microsoft.com/office/officeart/2005/8/layout/cycle2"/>
    <dgm:cxn modelId="{C6CC835B-DAFB-4A97-8C29-E770FDF2977F}" type="presParOf" srcId="{311AFBAE-3067-48B4-83D3-E96496732B30}" destId="{BA5A6EF5-9BC0-41F4-B2A3-CE88755D7FC4}" srcOrd="8" destOrd="0" presId="urn:microsoft.com/office/officeart/2005/8/layout/cycle2"/>
    <dgm:cxn modelId="{DC6691FD-0C01-48FB-9AAD-DDDA860A3F4B}" type="presParOf" srcId="{311AFBAE-3067-48B4-83D3-E96496732B30}" destId="{19DEB69F-EE95-4103-BC2C-3DD5EF2B561D}" srcOrd="9" destOrd="0" presId="urn:microsoft.com/office/officeart/2005/8/layout/cycle2"/>
    <dgm:cxn modelId="{26885D49-7464-4D7F-B621-91123C1775A9}" type="presParOf" srcId="{19DEB69F-EE95-4103-BC2C-3DD5EF2B561D}" destId="{C93BF91C-FFD4-41FE-8A9B-27D65CD5F62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22C71-D184-44D6-A2E5-3E1E4E265645}">
      <dsp:nvSpPr>
        <dsp:cNvPr id="0" name=""/>
        <dsp:cNvSpPr/>
      </dsp:nvSpPr>
      <dsp:spPr>
        <a:xfrm>
          <a:off x="2434828" y="401"/>
          <a:ext cx="1226343" cy="12263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Analysis</a:t>
          </a:r>
          <a:endParaRPr lang="en-US" sz="1100" kern="1200" dirty="0"/>
        </a:p>
      </dsp:txBody>
      <dsp:txXfrm>
        <a:off x="2614422" y="179995"/>
        <a:ext cx="867155" cy="867155"/>
      </dsp:txXfrm>
    </dsp:sp>
    <dsp:sp modelId="{AC1E4543-0CD6-457D-BA65-F0CB9CD5BCC0}">
      <dsp:nvSpPr>
        <dsp:cNvPr id="0" name=""/>
        <dsp:cNvSpPr/>
      </dsp:nvSpPr>
      <dsp:spPr>
        <a:xfrm rot="2160000">
          <a:off x="3622675" y="942976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632045" y="996915"/>
        <a:ext cx="228964" cy="248335"/>
      </dsp:txXfrm>
    </dsp:sp>
    <dsp:sp modelId="{48891DED-83F8-4D7E-BE33-C8E54605389D}">
      <dsp:nvSpPr>
        <dsp:cNvPr id="0" name=""/>
        <dsp:cNvSpPr/>
      </dsp:nvSpPr>
      <dsp:spPr>
        <a:xfrm>
          <a:off x="3926250" y="1083982"/>
          <a:ext cx="1226343" cy="12263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Design</a:t>
          </a:r>
          <a:endParaRPr lang="en-US" sz="1100" kern="1200" dirty="0"/>
        </a:p>
      </dsp:txBody>
      <dsp:txXfrm>
        <a:off x="4105844" y="1263576"/>
        <a:ext cx="867155" cy="867155"/>
      </dsp:txXfrm>
    </dsp:sp>
    <dsp:sp modelId="{2E094210-F948-4076-9FA6-3C7D787B1F8F}">
      <dsp:nvSpPr>
        <dsp:cNvPr id="0" name=""/>
        <dsp:cNvSpPr/>
      </dsp:nvSpPr>
      <dsp:spPr>
        <a:xfrm rot="6480000">
          <a:off x="4093900" y="2358041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4158126" y="2394156"/>
        <a:ext cx="228964" cy="248335"/>
      </dsp:txXfrm>
    </dsp:sp>
    <dsp:sp modelId="{4D12800B-141F-4A3B-A4FC-89E17F420C9A}">
      <dsp:nvSpPr>
        <dsp:cNvPr id="0" name=""/>
        <dsp:cNvSpPr/>
      </dsp:nvSpPr>
      <dsp:spPr>
        <a:xfrm>
          <a:off x="3356577" y="2837255"/>
          <a:ext cx="1226343" cy="12263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Development</a:t>
          </a:r>
          <a:endParaRPr lang="en-US" sz="1100" kern="1200" dirty="0"/>
        </a:p>
      </dsp:txBody>
      <dsp:txXfrm>
        <a:off x="3536171" y="3016849"/>
        <a:ext cx="867155" cy="867155"/>
      </dsp:txXfrm>
    </dsp:sp>
    <dsp:sp modelId="{0E454AC8-8D45-4439-8A53-738598349A70}">
      <dsp:nvSpPr>
        <dsp:cNvPr id="0" name=""/>
        <dsp:cNvSpPr/>
      </dsp:nvSpPr>
      <dsp:spPr>
        <a:xfrm rot="10800000">
          <a:off x="2893711" y="3243481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2991839" y="3326259"/>
        <a:ext cx="228964" cy="248335"/>
      </dsp:txXfrm>
    </dsp:sp>
    <dsp:sp modelId="{CF867D56-5EBB-4CD2-BF81-3FCFDC8D9363}">
      <dsp:nvSpPr>
        <dsp:cNvPr id="0" name=""/>
        <dsp:cNvSpPr/>
      </dsp:nvSpPr>
      <dsp:spPr>
        <a:xfrm>
          <a:off x="1513078" y="2837255"/>
          <a:ext cx="1226343" cy="12263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Implement</a:t>
          </a:r>
          <a:endParaRPr lang="en-US" sz="1100" kern="1200" dirty="0"/>
        </a:p>
      </dsp:txBody>
      <dsp:txXfrm>
        <a:off x="1692672" y="3016849"/>
        <a:ext cx="867155" cy="867155"/>
      </dsp:txXfrm>
    </dsp:sp>
    <dsp:sp modelId="{59C120F4-FC90-43F4-8CAB-8EE9548CFB83}">
      <dsp:nvSpPr>
        <dsp:cNvPr id="0" name=""/>
        <dsp:cNvSpPr/>
      </dsp:nvSpPr>
      <dsp:spPr>
        <a:xfrm rot="15120000">
          <a:off x="1680728" y="2375649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1744954" y="2505090"/>
        <a:ext cx="228964" cy="248335"/>
      </dsp:txXfrm>
    </dsp:sp>
    <dsp:sp modelId="{BA5A6EF5-9BC0-41F4-B2A3-CE88755D7FC4}">
      <dsp:nvSpPr>
        <dsp:cNvPr id="0" name=""/>
        <dsp:cNvSpPr/>
      </dsp:nvSpPr>
      <dsp:spPr>
        <a:xfrm>
          <a:off x="943405" y="1083982"/>
          <a:ext cx="1226343" cy="12263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Evaluation</a:t>
          </a:r>
          <a:endParaRPr lang="en-US" sz="1100" kern="1200" dirty="0"/>
        </a:p>
      </dsp:txBody>
      <dsp:txXfrm>
        <a:off x="1122999" y="1263576"/>
        <a:ext cx="867155" cy="867155"/>
      </dsp:txXfrm>
    </dsp:sp>
    <dsp:sp modelId="{19DEB69F-EE95-4103-BC2C-3DD5EF2B561D}">
      <dsp:nvSpPr>
        <dsp:cNvPr id="0" name=""/>
        <dsp:cNvSpPr/>
      </dsp:nvSpPr>
      <dsp:spPr>
        <a:xfrm rot="19440000">
          <a:off x="2131253" y="953859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140623" y="1065476"/>
        <a:ext cx="228964" cy="248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6D274-BFBB-4732-AC17-94F02DE67EE3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0AD2D-7BD1-4968-B7E2-86E17FF6E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02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EC789-96A4-4361-8FDB-904676F82720}" type="datetimeFigureOut">
              <a:rPr lang="en-GB" smtClean="0"/>
              <a:t>26/04/2019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85784-3E51-4624-ACA0-439951FB6E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624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ideas for custom?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5784-3E51-4624-ACA0-439951FB6E5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68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ideas for custom?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5784-3E51-4624-ACA0-439951FB6E5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7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ideas for custom?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5784-3E51-4624-ACA0-439951FB6E5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48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ideas for custom?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5784-3E51-4624-ACA0-439951FB6E5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07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ideas for custom?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5784-3E51-4624-ACA0-439951FB6E5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60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F138-76AD-4D6D-91E5-7BF34E80CCA5}" type="datetime1">
              <a:rPr lang="en-GB" smtClean="0"/>
              <a:t>26/04/2019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6CBD-5FAF-4D03-AE91-7B555DCE9739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751D-742B-4B08-B2EE-9292507A018B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D2A7B-860A-49C0-BAE3-B5A6F971FB7D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C949-6B39-4112-B37C-8D5900D08151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BE5C-BEDA-4740-ACF8-3A58AC3A6420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704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F06E-9C5E-411F-8EB8-7EF96677D0C6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79C2-9319-4438-9134-8CBDC1BBD179}" type="datetime1">
              <a:rPr lang="en-GB" smtClean="0"/>
              <a:t>26/04/2019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627E-DBB2-4D0E-BB69-3DBED1751F76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9F1EA-44F7-4597-9DC2-B686095FC21E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F8AA-16B5-4C80-A50E-E63414B52143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CB2-D271-44CF-BD26-37359BF54D9B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2EC7DE-D481-438E-AB72-029020E151C7}" type="datetime1">
              <a:rPr lang="en-GB" smtClean="0"/>
              <a:t>26/04/2019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TIME MANAGEMENT &amp; WORK LIFE BALANCE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C45FD60-9038-4280-BBB3-896672CE6EC3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5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health.uconn.edu/ait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aits@uchc.edu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564126" y="1053763"/>
            <a:ext cx="5648623" cy="1975534"/>
          </a:xfrm>
        </p:spPr>
        <p:txBody>
          <a:bodyPr/>
          <a:lstStyle/>
          <a:p>
            <a:r>
              <a:rPr lang="en-US" dirty="0" smtClean="0"/>
              <a:t>Introduction to Instructional design: Transforming your classroom online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 rot="19140000">
            <a:off x="1265972" y="2450850"/>
            <a:ext cx="6449930" cy="329259"/>
          </a:xfrm>
        </p:spPr>
        <p:txBody>
          <a:bodyPr anchor="ctr"/>
          <a:lstStyle/>
          <a:p>
            <a:r>
              <a:rPr lang="en-US" dirty="0" smtClean="0"/>
              <a:t>Nicole Rhoades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25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Did the students reach the goals set for them?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worked well and what didn’t work well?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How can this course be improved for the future?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10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860032" y="1291744"/>
            <a:ext cx="3384376" cy="3323536"/>
            <a:chOff x="241644" y="344"/>
            <a:chExt cx="3384376" cy="3323536"/>
          </a:xfrm>
          <a:scene3d>
            <a:camera prst="orthographicFront"/>
            <a:lightRig rig="flat" dir="t"/>
          </a:scene3d>
        </p:grpSpPr>
        <p:sp>
          <p:nvSpPr>
            <p:cNvPr id="14" name="Oval 13"/>
            <p:cNvSpPr/>
            <p:nvPr/>
          </p:nvSpPr>
          <p:spPr>
            <a:xfrm>
              <a:off x="241644" y="344"/>
              <a:ext cx="3323536" cy="332353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/>
            <p:cNvSpPr txBox="1"/>
            <p:nvPr/>
          </p:nvSpPr>
          <p:spPr>
            <a:xfrm>
              <a:off x="286168" y="487065"/>
              <a:ext cx="3339852" cy="23500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kern="1200" dirty="0" smtClean="0"/>
                <a:t>Evaluation</a:t>
              </a:r>
              <a:endParaRPr lang="en-US" sz="3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10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How can a </a:t>
            </a:r>
            <a:r>
              <a:rPr lang="en-US" dirty="0" err="1" smtClean="0"/>
              <a:t>powerpoint</a:t>
            </a:r>
            <a:r>
              <a:rPr lang="en-US" dirty="0" smtClean="0"/>
              <a:t> presentation be transformed into an online module or course?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11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24744"/>
            <a:ext cx="8435280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 smtClean="0"/>
              <a:t>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Font typeface="Arial" pitchFamily="34" charset="0"/>
              <a:buNone/>
            </a:pPr>
            <a:endParaRPr lang="en-GB" sz="2100" baseline="30000" dirty="0" smtClean="0"/>
          </a:p>
          <a:p>
            <a:pPr marL="0" indent="0">
              <a:buFont typeface="Arial" pitchFamily="34" charset="0"/>
              <a:buNone/>
            </a:pPr>
            <a:endParaRPr lang="en-GB" sz="1800" baseline="300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Font typeface="Arial" pitchFamily="34" charset="0"/>
              <a:buNone/>
            </a:pPr>
            <a:endParaRPr lang="en-GB" sz="1800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12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Facial Spaces – Course redesign</a:t>
            </a:r>
            <a:endParaRPr lang="en-US" dirty="0"/>
          </a:p>
        </p:txBody>
      </p:sp>
      <p:pic>
        <p:nvPicPr>
          <p:cNvPr id="13" name="FacialPlanes_Cli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771" y="946630"/>
            <a:ext cx="7077318" cy="3740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70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24744"/>
            <a:ext cx="8435280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 smtClean="0"/>
              <a:t>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Font typeface="Arial" pitchFamily="34" charset="0"/>
              <a:buNone/>
            </a:pPr>
            <a:endParaRPr lang="en-GB" sz="2100" baseline="30000" dirty="0" smtClean="0"/>
          </a:p>
          <a:p>
            <a:pPr marL="0" indent="0">
              <a:buFont typeface="Arial" pitchFamily="34" charset="0"/>
              <a:buNone/>
            </a:pPr>
            <a:endParaRPr lang="en-GB" sz="1800" baseline="300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Font typeface="Arial" pitchFamily="34" charset="0"/>
              <a:buNone/>
            </a:pPr>
            <a:endParaRPr lang="en-GB" sz="1800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13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Jeopardy – radiology </a:t>
            </a:r>
            <a:r>
              <a:rPr lang="en-US" dirty="0" err="1" smtClean="0"/>
              <a:t>Homeweek</a:t>
            </a:r>
            <a:r>
              <a:rPr lang="en-US" dirty="0" smtClean="0"/>
              <a:t> session</a:t>
            </a:r>
            <a:endParaRPr lang="en-US" dirty="0"/>
          </a:p>
        </p:txBody>
      </p:sp>
      <p:pic>
        <p:nvPicPr>
          <p:cNvPr id="8" name="Jeopardy_Clip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7842" y="832330"/>
            <a:ext cx="5591175" cy="41957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24744"/>
            <a:ext cx="8435280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 smtClean="0"/>
              <a:t>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Font typeface="Arial" pitchFamily="34" charset="0"/>
              <a:buNone/>
            </a:pPr>
            <a:endParaRPr lang="en-GB" sz="2100" baseline="30000" dirty="0" smtClean="0"/>
          </a:p>
          <a:p>
            <a:pPr marL="0" indent="0">
              <a:buFont typeface="Arial" pitchFamily="34" charset="0"/>
              <a:buNone/>
            </a:pPr>
            <a:endParaRPr lang="en-GB" sz="1800" baseline="300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Font typeface="Arial" pitchFamily="34" charset="0"/>
              <a:buNone/>
            </a:pPr>
            <a:endParaRPr lang="en-GB" sz="1800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14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placental pathobiology - </a:t>
            </a:r>
            <a:r>
              <a:rPr lang="en-US" dirty="0" err="1" smtClean="0"/>
              <a:t>ilo</a:t>
            </a:r>
            <a:endParaRPr lang="en-US" dirty="0"/>
          </a:p>
        </p:txBody>
      </p:sp>
      <p:pic>
        <p:nvPicPr>
          <p:cNvPr id="9" name="Placental_Clip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3321" y="835669"/>
            <a:ext cx="6523037" cy="41957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9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24744"/>
            <a:ext cx="8435280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 smtClean="0"/>
              <a:t>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Font typeface="Arial" pitchFamily="34" charset="0"/>
              <a:buNone/>
            </a:pPr>
            <a:endParaRPr lang="en-GB" sz="2100" baseline="30000" dirty="0" smtClean="0"/>
          </a:p>
          <a:p>
            <a:pPr marL="0" indent="0">
              <a:buFont typeface="Arial" pitchFamily="34" charset="0"/>
              <a:buNone/>
            </a:pPr>
            <a:endParaRPr lang="en-GB" sz="1800" baseline="300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Font typeface="Arial" pitchFamily="34" charset="0"/>
              <a:buNone/>
            </a:pPr>
            <a:endParaRPr lang="en-GB" sz="1800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15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Cheek pain cluster module – </a:t>
            </a:r>
            <a:r>
              <a:rPr lang="en-US" dirty="0" err="1" smtClean="0"/>
              <a:t>docc</a:t>
            </a:r>
            <a:r>
              <a:rPr lang="en-US" dirty="0" smtClean="0"/>
              <a:t> 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2" y="2673428"/>
            <a:ext cx="4135659" cy="2300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443" y="964391"/>
            <a:ext cx="3779974" cy="2097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2673428"/>
            <a:ext cx="4039107" cy="2267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0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24744"/>
            <a:ext cx="8435280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 smtClean="0"/>
              <a:t>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Font typeface="Arial" pitchFamily="34" charset="0"/>
              <a:buNone/>
            </a:pPr>
            <a:endParaRPr lang="en-GB" sz="2100" baseline="30000" dirty="0" smtClean="0"/>
          </a:p>
          <a:p>
            <a:pPr marL="0" indent="0">
              <a:buFont typeface="Arial" pitchFamily="34" charset="0"/>
              <a:buNone/>
            </a:pPr>
            <a:endParaRPr lang="en-GB" sz="1800" baseline="300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Font typeface="Arial" pitchFamily="34" charset="0"/>
              <a:buNone/>
            </a:pPr>
            <a:endParaRPr lang="en-GB" sz="1800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16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Abnormal breath sounds module – </a:t>
            </a:r>
            <a:r>
              <a:rPr lang="en-US" sz="2600" dirty="0" err="1" smtClean="0"/>
              <a:t>docc</a:t>
            </a:r>
            <a:r>
              <a:rPr lang="en-US" sz="2600" dirty="0" smtClean="0"/>
              <a:t> D</a:t>
            </a:r>
            <a:endParaRPr lang="en-US" sz="2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2904234"/>
            <a:ext cx="3183649" cy="2146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591" y="832330"/>
            <a:ext cx="3639284" cy="24540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378" y="2741344"/>
            <a:ext cx="3425209" cy="2309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832331"/>
            <a:ext cx="3423631" cy="2308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2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submit a project request form to </a:t>
            </a:r>
            <a:r>
              <a:rPr lang="en-US" dirty="0" err="1" smtClean="0"/>
              <a:t>aits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9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Go to </a:t>
            </a:r>
            <a:r>
              <a:rPr lang="en-US" dirty="0" smtClean="0">
                <a:hlinkClick r:id="rId2"/>
              </a:rPr>
              <a:t>health.uconn.edu/</a:t>
            </a:r>
            <a:r>
              <a:rPr lang="en-US" dirty="0" err="1" smtClean="0">
                <a:hlinkClick r:id="rId2"/>
              </a:rPr>
              <a:t>aits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6541" y="1100138"/>
            <a:ext cx="7430918" cy="38404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4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Step 2: go to the drop-down menu next to </a:t>
            </a:r>
            <a:r>
              <a:rPr lang="en-US" sz="2200" i="1" dirty="0" smtClean="0"/>
              <a:t>about us</a:t>
            </a:r>
            <a:r>
              <a:rPr lang="en-US" sz="2200" dirty="0" smtClean="0"/>
              <a:t>, and click on </a:t>
            </a:r>
            <a:r>
              <a:rPr lang="en-US" sz="2200" i="1" dirty="0" smtClean="0"/>
              <a:t>project &amp; Service request form</a:t>
            </a:r>
            <a:endParaRPr lang="en-US" sz="22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19</a:t>
            </a:fld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870" y="1100138"/>
            <a:ext cx="7746260" cy="38404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31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EA157A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Describe one of the instructional design processes, ADDIE.</a:t>
            </a:r>
          </a:p>
          <a:p>
            <a:pPr marL="0" indent="0">
              <a:buClr>
                <a:srgbClr val="EA157A"/>
              </a:buClr>
            </a:pPr>
            <a:endParaRPr lang="en-US" sz="2400" dirty="0" smtClean="0"/>
          </a:p>
          <a:p>
            <a:pPr>
              <a:buClr>
                <a:srgbClr val="EA157A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Create content using PowerPoint, that could be transformed into an online module for </a:t>
            </a:r>
            <a:r>
              <a:rPr lang="en-US" sz="2400" dirty="0" err="1" smtClean="0"/>
              <a:t>HuskyCT</a:t>
            </a:r>
            <a:r>
              <a:rPr lang="en-US" sz="2400" dirty="0" smtClean="0"/>
              <a:t>.</a:t>
            </a:r>
          </a:p>
          <a:p>
            <a:pPr marL="0" indent="0">
              <a:buClr>
                <a:srgbClr val="EA157A"/>
              </a:buClr>
            </a:pPr>
            <a:endParaRPr lang="en-US" sz="2400" dirty="0" smtClean="0"/>
          </a:p>
          <a:p>
            <a:pPr>
              <a:buClr>
                <a:srgbClr val="EA157A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Perform a submission of a project request form to the AITS department.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09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Step 3: complete the project &amp; Service request form and click submit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20</a:t>
            </a:fld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304" y="1100137"/>
            <a:ext cx="3841392" cy="39469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46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82590" y="3645024"/>
            <a:ext cx="3807779" cy="1890208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AITS Contact Information</a:t>
            </a:r>
          </a:p>
          <a:p>
            <a:endParaRPr lang="en-US" sz="2400" dirty="0"/>
          </a:p>
          <a:p>
            <a:r>
              <a:rPr lang="en-US" sz="1900" dirty="0" smtClean="0"/>
              <a:t>860-679-8870 (AITS Main Phone)</a:t>
            </a:r>
          </a:p>
          <a:p>
            <a:r>
              <a:rPr lang="en-US" sz="1900" dirty="0" smtClean="0">
                <a:hlinkClick r:id="rId2"/>
              </a:rPr>
              <a:t>aits@uchc.edu</a:t>
            </a:r>
            <a:r>
              <a:rPr lang="en-US" sz="1900" dirty="0" smtClean="0"/>
              <a:t> (Email)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 MANAGEMENT &amp; WORK LIFE BALANCE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2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-3738958" y="4221088"/>
            <a:ext cx="8435280" cy="38884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5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Font typeface="Arial" pitchFamily="34" charset="0"/>
              <a:buNone/>
            </a:pPr>
            <a:endParaRPr lang="en-GB" sz="2100" baseline="30000" dirty="0" smtClean="0"/>
          </a:p>
          <a:p>
            <a:pPr marL="0" indent="0">
              <a:buFont typeface="Arial" pitchFamily="34" charset="0"/>
              <a:buNone/>
            </a:pPr>
            <a:endParaRPr lang="en-GB" sz="1800" baseline="30000" dirty="0" smtClean="0"/>
          </a:p>
          <a:p>
            <a:pPr marL="0" indent="0">
              <a:buFont typeface="Arial" pitchFamily="34" charset="0"/>
              <a:buNone/>
            </a:pPr>
            <a:endParaRPr lang="en-GB" sz="1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designers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EA157A"/>
              </a:buClr>
              <a:buFont typeface="Wingdings" panose="05000000000000000000" pitchFamily="2" charset="2"/>
              <a:buChar char="§"/>
            </a:pPr>
            <a:r>
              <a:rPr lang="en-GB" dirty="0"/>
              <a:t>Examines how people learn, and designs materials accordingly to help them reach their learning </a:t>
            </a:r>
            <a:r>
              <a:rPr lang="en-GB" dirty="0" smtClean="0"/>
              <a:t>objectives</a:t>
            </a:r>
            <a:endParaRPr lang="en-US" dirty="0"/>
          </a:p>
          <a:p>
            <a:pPr>
              <a:buClr>
                <a:srgbClr val="EA157A"/>
              </a:buClr>
              <a:buFont typeface="Wingdings" panose="05000000000000000000" pitchFamily="2" charset="2"/>
              <a:buChar char="§"/>
            </a:pPr>
            <a:r>
              <a:rPr lang="en-GB" dirty="0" err="1" smtClean="0"/>
              <a:t>Analyzes</a:t>
            </a:r>
            <a:r>
              <a:rPr lang="en-GB" dirty="0" smtClean="0"/>
              <a:t>, designs, develops</a:t>
            </a:r>
            <a:r>
              <a:rPr lang="en-GB" dirty="0"/>
              <a:t>, and evaluates (ADDIE model except </a:t>
            </a:r>
            <a:r>
              <a:rPr lang="en-GB" dirty="0" smtClean="0"/>
              <a:t>implement)</a:t>
            </a:r>
            <a:endParaRPr lang="en-US" dirty="0"/>
          </a:p>
          <a:p>
            <a:pPr>
              <a:buClr>
                <a:srgbClr val="EA157A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Must </a:t>
            </a:r>
            <a:r>
              <a:rPr lang="en-GB" dirty="0"/>
              <a:t>be flexible, creative, and </a:t>
            </a:r>
            <a:r>
              <a:rPr lang="en-GB" dirty="0" smtClean="0"/>
              <a:t>innovative</a:t>
            </a:r>
            <a:endParaRPr lang="en-US" dirty="0"/>
          </a:p>
          <a:p>
            <a:pPr>
              <a:buClr>
                <a:srgbClr val="EA157A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Materials </a:t>
            </a:r>
            <a:r>
              <a:rPr lang="en-GB" dirty="0"/>
              <a:t>include in-person classroom content, e-learning courses/modules, and additional online </a:t>
            </a:r>
            <a:r>
              <a:rPr lang="en-GB" dirty="0" smtClean="0"/>
              <a:t>content</a:t>
            </a:r>
            <a:endParaRPr lang="en-US" dirty="0"/>
          </a:p>
          <a:p>
            <a:pPr>
              <a:buClr>
                <a:srgbClr val="EA157A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IDs </a:t>
            </a:r>
            <a:r>
              <a:rPr lang="en-GB" dirty="0"/>
              <a:t>must be good relationship-builders, knowledgeable of the intended audience, and base materials on research and practice</a:t>
            </a:r>
            <a:endParaRPr lang="en-US" dirty="0"/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44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addie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4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6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346665177"/>
              </p:ext>
            </p:extLst>
          </p:nvPr>
        </p:nvGraphicFramePr>
        <p:xfrm>
          <a:off x="3635896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5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do you want your students to gain from the course?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are the learning objectives?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do students already know? Is everyone on the same level for this content?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materials will be used to present the content?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6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60032" y="1291744"/>
            <a:ext cx="3323536" cy="332353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4"/>
          <p:cNvSpPr txBox="1"/>
          <p:nvPr/>
        </p:nvSpPr>
        <p:spPr>
          <a:xfrm>
            <a:off x="4904556" y="1778465"/>
            <a:ext cx="3339852" cy="235009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lvl="0" algn="ctr" defTabSz="2266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 smtClean="0"/>
              <a:t>Analysis</a:t>
            </a:r>
            <a:endParaRPr lang="en-US" sz="3300" kern="1200" dirty="0"/>
          </a:p>
        </p:txBody>
      </p:sp>
    </p:spTree>
    <p:extLst>
      <p:ext uri="{BB962C8B-B14F-4D97-AF65-F5344CB8AC3E}">
        <p14:creationId xmlns:p14="http://schemas.microsoft.com/office/powerpoint/2010/main" val="8263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Determine teaching strategies, assessment methods, timelines, etc. to help the students reach their learning objectives. 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Set a structure for the entire course (weekly, daily, monthly, etc.).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7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60032" y="1291744"/>
            <a:ext cx="3323536" cy="332353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4"/>
          <p:cNvSpPr txBox="1"/>
          <p:nvPr/>
        </p:nvSpPr>
        <p:spPr>
          <a:xfrm>
            <a:off x="4904556" y="1778465"/>
            <a:ext cx="3339852" cy="235009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lvl="0" algn="ctr" defTabSz="2266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 smtClean="0"/>
              <a:t>Design</a:t>
            </a:r>
            <a:endParaRPr lang="en-US" sz="3300" kern="1200" dirty="0"/>
          </a:p>
        </p:txBody>
      </p:sp>
    </p:spTree>
    <p:extLst>
      <p:ext uri="{BB962C8B-B14F-4D97-AF65-F5344CB8AC3E}">
        <p14:creationId xmlns:p14="http://schemas.microsoft.com/office/powerpoint/2010/main" val="2490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Create materials that include the following: syllabus, assignments, assessments, rubrics, multimedia objects,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8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60032" y="1291744"/>
            <a:ext cx="3323536" cy="332353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Oval 4"/>
          <p:cNvSpPr txBox="1"/>
          <p:nvPr/>
        </p:nvSpPr>
        <p:spPr>
          <a:xfrm>
            <a:off x="4904556" y="1778465"/>
            <a:ext cx="3339852" cy="235009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lvl="0" algn="ctr" defTabSz="2266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 smtClean="0"/>
              <a:t>Development</a:t>
            </a:r>
            <a:endParaRPr lang="en-US" sz="3300" kern="1200" dirty="0"/>
          </a:p>
        </p:txBody>
      </p:sp>
    </p:spTree>
    <p:extLst>
      <p:ext uri="{BB962C8B-B14F-4D97-AF65-F5344CB8AC3E}">
        <p14:creationId xmlns:p14="http://schemas.microsoft.com/office/powerpoint/2010/main" val="256543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Go time! Begin using the materials created for the course, while monitoring students and their performance to see if the materials are effective.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 to instructional design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FD60-9038-4280-BBB3-896672CE6EC3}" type="slidenum">
              <a:rPr lang="en-GB" smtClean="0"/>
              <a:t>9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860032" y="1291744"/>
            <a:ext cx="3384376" cy="3323536"/>
            <a:chOff x="241644" y="344"/>
            <a:chExt cx="3384376" cy="3323536"/>
          </a:xfrm>
          <a:scene3d>
            <a:camera prst="orthographicFront"/>
            <a:lightRig rig="flat" dir="t"/>
          </a:scene3d>
        </p:grpSpPr>
        <p:sp>
          <p:nvSpPr>
            <p:cNvPr id="14" name="Oval 13"/>
            <p:cNvSpPr/>
            <p:nvPr/>
          </p:nvSpPr>
          <p:spPr>
            <a:xfrm>
              <a:off x="241644" y="344"/>
              <a:ext cx="3323536" cy="332353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/>
            <p:cNvSpPr txBox="1"/>
            <p:nvPr/>
          </p:nvSpPr>
          <p:spPr>
            <a:xfrm>
              <a:off x="286168" y="487065"/>
              <a:ext cx="3339852" cy="23500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kern="1200" dirty="0" smtClean="0"/>
                <a:t>Implementation</a:t>
              </a:r>
              <a:endParaRPr lang="en-US" sz="3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37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</TotalTime>
  <Words>533</Words>
  <Application>Microsoft Office PowerPoint</Application>
  <PresentationFormat>On-screen Show (4:3)</PresentationFormat>
  <Paragraphs>173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Franklin Gothic Book</vt:lpstr>
      <vt:lpstr>Franklin Gothic Medium</vt:lpstr>
      <vt:lpstr>Tunga</vt:lpstr>
      <vt:lpstr>Wingdings</vt:lpstr>
      <vt:lpstr>Angles</vt:lpstr>
      <vt:lpstr>Introduction to Instructional design: Transforming your classroom online</vt:lpstr>
      <vt:lpstr>Learning Objectives</vt:lpstr>
      <vt:lpstr>Instructional designers</vt:lpstr>
      <vt:lpstr>The addie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a powerpoint presentation be transformed into an online module or course?</vt:lpstr>
      <vt:lpstr>Facial Spaces – Course redesign</vt:lpstr>
      <vt:lpstr>Jeopardy – radiology Homeweek session</vt:lpstr>
      <vt:lpstr>placental pathobiology - ilo</vt:lpstr>
      <vt:lpstr>Cheek pain cluster module – docc a</vt:lpstr>
      <vt:lpstr>Abnormal breath sounds module – docc D</vt:lpstr>
      <vt:lpstr>How to submit a project request form to aits</vt:lpstr>
      <vt:lpstr>Step 1: Go to health.uconn.edu/aits</vt:lpstr>
      <vt:lpstr>Step 2: go to the drop-down menu next to about us, and click on project &amp; Service request form</vt:lpstr>
      <vt:lpstr>Step 3: complete the project &amp; Service request form and click submit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Wulston</dc:creator>
  <cp:lastModifiedBy>Rhoades,Nicole</cp:lastModifiedBy>
  <cp:revision>102</cp:revision>
  <cp:lastPrinted>2016-02-18T14:55:12Z</cp:lastPrinted>
  <dcterms:created xsi:type="dcterms:W3CDTF">2013-01-03T08:29:42Z</dcterms:created>
  <dcterms:modified xsi:type="dcterms:W3CDTF">2019-04-26T12:11:38Z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C1D9C7E1-8B72-4CA1-8928-EF3601118D63</vt:lpwstr>
  </property>
  <property fmtid="{D5CDD505-2E9C-101B-9397-08002B2CF9AE}" pid="3" name="ArticulatePath">
    <vt:lpwstr>Mark and Krissy - WorkLifeBalance</vt:lpwstr>
  </property>
</Properties>
</file>